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436" r:id="rId4"/>
    <p:sldId id="450" r:id="rId5"/>
    <p:sldId id="484" r:id="rId6"/>
    <p:sldId id="677" r:id="rId7"/>
    <p:sldId id="678" r:id="rId8"/>
    <p:sldId id="696" r:id="rId9"/>
    <p:sldId id="697" r:id="rId10"/>
    <p:sldId id="698" r:id="rId11"/>
    <p:sldId id="699" r:id="rId12"/>
    <p:sldId id="700" r:id="rId13"/>
    <p:sldId id="451" r:id="rId14"/>
    <p:sldId id="682" r:id="rId15"/>
    <p:sldId id="681" r:id="rId16"/>
    <p:sldId id="684" r:id="rId17"/>
    <p:sldId id="685" r:id="rId18"/>
    <p:sldId id="703" r:id="rId19"/>
    <p:sldId id="686" r:id="rId20"/>
    <p:sldId id="687" r:id="rId21"/>
    <p:sldId id="688" r:id="rId22"/>
    <p:sldId id="689" r:id="rId23"/>
    <p:sldId id="704" r:id="rId24"/>
    <p:sldId id="705" r:id="rId25"/>
    <p:sldId id="706" r:id="rId26"/>
    <p:sldId id="800" r:id="rId27"/>
    <p:sldId id="759" r:id="rId28"/>
    <p:sldId id="756" r:id="rId29"/>
    <p:sldId id="760" r:id="rId30"/>
    <p:sldId id="761" r:id="rId31"/>
    <p:sldId id="762" r:id="rId32"/>
    <p:sldId id="763" r:id="rId33"/>
    <p:sldId id="500" r:id="rId34"/>
    <p:sldId id="708" r:id="rId35"/>
    <p:sldId id="769" r:id="rId36"/>
    <p:sldId id="771" r:id="rId37"/>
    <p:sldId id="773" r:id="rId38"/>
    <p:sldId id="774" r:id="rId39"/>
    <p:sldId id="775" r:id="rId40"/>
    <p:sldId id="776" r:id="rId41"/>
    <p:sldId id="777" r:id="rId42"/>
    <p:sldId id="778" r:id="rId43"/>
    <p:sldId id="779" r:id="rId44"/>
    <p:sldId id="780" r:id="rId45"/>
    <p:sldId id="782" r:id="rId46"/>
    <p:sldId id="781" r:id="rId47"/>
    <p:sldId id="770" r:id="rId48"/>
    <p:sldId id="783" r:id="rId49"/>
    <p:sldId id="784" r:id="rId50"/>
    <p:sldId id="785" r:id="rId51"/>
    <p:sldId id="786" r:id="rId52"/>
    <p:sldId id="787" r:id="rId53"/>
    <p:sldId id="788" r:id="rId54"/>
    <p:sldId id="789" r:id="rId55"/>
    <p:sldId id="790" r:id="rId56"/>
    <p:sldId id="791" r:id="rId57"/>
    <p:sldId id="792" r:id="rId58"/>
    <p:sldId id="793" r:id="rId59"/>
    <p:sldId id="794" r:id="rId60"/>
    <p:sldId id="796" r:id="rId61"/>
    <p:sldId id="797" r:id="rId62"/>
    <p:sldId id="795" r:id="rId63"/>
    <p:sldId id="798" r:id="rId64"/>
    <p:sldId id="799" r:id="rId65"/>
    <p:sldId id="766" r:id="rId6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0">
          <p15:clr>
            <a:srgbClr val="A4A3A4"/>
          </p15:clr>
        </p15:guide>
        <p15:guide id="2" pos="1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002B5E"/>
    <a:srgbClr val="16457F"/>
    <a:srgbClr val="948151"/>
    <a:srgbClr val="A9852A"/>
    <a:srgbClr val="76643E"/>
    <a:srgbClr val="C3C7D1"/>
    <a:srgbClr val="CDB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50B05-222C-194D-9733-A20F3463AF98}" v="2439" dt="2022-05-31T11:54:44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25" autoAdjust="0"/>
    <p:restoredTop sz="93069"/>
  </p:normalViewPr>
  <p:slideViewPr>
    <p:cSldViewPr snapToGrid="0">
      <p:cViewPr varScale="1">
        <p:scale>
          <a:sx n="94" d="100"/>
          <a:sy n="94" d="100"/>
        </p:scale>
        <p:origin x="208" y="1040"/>
      </p:cViewPr>
      <p:guideLst>
        <p:guide orient="horz" pos="850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restes, Robert John" userId="fa996a5b-b028-49c9-87fd-0320eed9553f" providerId="ADAL" clId="{A2B50B05-222C-194D-9733-A20F3463AF98}"/>
    <pc:docChg chg="undo redo custSel addSld delSld modSld sldOrd">
      <pc:chgData name="Kerestes, Robert John" userId="fa996a5b-b028-49c9-87fd-0320eed9553f" providerId="ADAL" clId="{A2B50B05-222C-194D-9733-A20F3463AF98}" dt="2022-05-31T16:30:38.210" v="8687" actId="478"/>
      <pc:docMkLst>
        <pc:docMk/>
      </pc:docMkLst>
      <pc:sldChg chg="modSp mod">
        <pc:chgData name="Kerestes, Robert John" userId="fa996a5b-b028-49c9-87fd-0320eed9553f" providerId="ADAL" clId="{A2B50B05-222C-194D-9733-A20F3463AF98}" dt="2022-05-26T16:55:16.226" v="4086" actId="20577"/>
        <pc:sldMkLst>
          <pc:docMk/>
          <pc:sldMk cId="0" sldId="256"/>
        </pc:sldMkLst>
        <pc:spChg chg="mod">
          <ac:chgData name="Kerestes, Robert John" userId="fa996a5b-b028-49c9-87fd-0320eed9553f" providerId="ADAL" clId="{A2B50B05-222C-194D-9733-A20F3463AF98}" dt="2022-05-26T16:55:16.226" v="4086" actId="20577"/>
          <ac:spMkLst>
            <pc:docMk/>
            <pc:sldMk cId="0" sldId="256"/>
            <ac:spMk id="15364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7T08:39:42.921" v="8148" actId="255"/>
        <pc:sldMkLst>
          <pc:docMk/>
          <pc:sldMk cId="0" sldId="257"/>
        </pc:sldMkLst>
        <pc:spChg chg="mod">
          <ac:chgData name="Kerestes, Robert John" userId="fa996a5b-b028-49c9-87fd-0320eed9553f" providerId="ADAL" clId="{A2B50B05-222C-194D-9733-A20F3463AF98}" dt="2022-05-27T08:39:42.921" v="8148" actId="255"/>
          <ac:spMkLst>
            <pc:docMk/>
            <pc:sldMk cId="0" sldId="257"/>
            <ac:spMk id="14339" creationId="{00000000-0000-0000-0000-000000000000}"/>
          </ac:spMkLst>
        </pc:spChg>
        <pc:spChg chg="del">
          <ac:chgData name="Kerestes, Robert John" userId="fa996a5b-b028-49c9-87fd-0320eed9553f" providerId="ADAL" clId="{A2B50B05-222C-194D-9733-A20F3463AF98}" dt="2022-05-24T10:25:19.760" v="0" actId="478"/>
          <ac:spMkLst>
            <pc:docMk/>
            <pc:sldMk cId="0" sldId="257"/>
            <ac:spMk id="17412" creationId="{00000000-0000-0000-0000-000000000000}"/>
          </ac:spMkLst>
        </pc:spChg>
      </pc:sldChg>
      <pc:sldChg chg="modSp mod">
        <pc:chgData name="Kerestes, Robert John" userId="fa996a5b-b028-49c9-87fd-0320eed9553f" providerId="ADAL" clId="{A2B50B05-222C-194D-9733-A20F3463AF98}" dt="2022-05-27T08:41:15.780" v="8477" actId="20577"/>
        <pc:sldMkLst>
          <pc:docMk/>
          <pc:sldMk cId="0" sldId="436"/>
        </pc:sldMkLst>
        <pc:spChg chg="mod">
          <ac:chgData name="Kerestes, Robert John" userId="fa996a5b-b028-49c9-87fd-0320eed9553f" providerId="ADAL" clId="{A2B50B05-222C-194D-9733-A20F3463AF98}" dt="2022-05-27T08:41:15.780" v="8477" actId="20577"/>
          <ac:spMkLst>
            <pc:docMk/>
            <pc:sldMk cId="0" sldId="436"/>
            <ac:spMk id="19458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31T10:12:22.978" v="8480"/>
        <pc:sldMkLst>
          <pc:docMk/>
          <pc:sldMk cId="0" sldId="450"/>
        </pc:sldMkLst>
        <pc:spChg chg="del mod">
          <ac:chgData name="Kerestes, Robert John" userId="fa996a5b-b028-49c9-87fd-0320eed9553f" providerId="ADAL" clId="{A2B50B05-222C-194D-9733-A20F3463AF98}" dt="2022-05-31T10:12:22.978" v="8480"/>
          <ac:spMkLst>
            <pc:docMk/>
            <pc:sldMk cId="0" sldId="450"/>
            <ac:spMk id="21506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82" v="311"/>
        <pc:sldMkLst>
          <pc:docMk/>
          <pc:sldMk cId="0" sldId="451"/>
        </pc:sldMkLst>
        <pc:spChg chg="del mod">
          <ac:chgData name="Kerestes, Robert John" userId="fa996a5b-b028-49c9-87fd-0320eed9553f" providerId="ADAL" clId="{A2B50B05-222C-194D-9733-A20F3463AF98}" dt="2022-05-24T10:32:48.482" v="311"/>
          <ac:spMkLst>
            <pc:docMk/>
            <pc:sldMk cId="0" sldId="451"/>
            <ac:spMk id="2765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31T11:49:59.156" v="8516" actId="20577"/>
        <pc:sldMkLst>
          <pc:docMk/>
          <pc:sldMk cId="774945123" sldId="484"/>
        </pc:sldMkLst>
        <pc:spChg chg="mod">
          <ac:chgData name="Kerestes, Robert John" userId="fa996a5b-b028-49c9-87fd-0320eed9553f" providerId="ADAL" clId="{A2B50B05-222C-194D-9733-A20F3463AF98}" dt="2022-05-31T11:49:59.156" v="8516" actId="20577"/>
          <ac:spMkLst>
            <pc:docMk/>
            <pc:sldMk cId="774945123" sldId="484"/>
            <ac:spMk id="3" creationId="{00000000-0000-0000-0000-000000000000}"/>
          </ac:spMkLst>
        </pc:spChg>
        <pc:spChg chg="del mod">
          <ac:chgData name="Kerestes, Robert John" userId="fa996a5b-b028-49c9-87fd-0320eed9553f" providerId="ADAL" clId="{A2B50B05-222C-194D-9733-A20F3463AF98}" dt="2022-05-24T10:32:48.485" v="319"/>
          <ac:spMkLst>
            <pc:docMk/>
            <pc:sldMk cId="774945123" sldId="484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4:41:54.663" v="3782" actId="20577"/>
        <pc:sldMkLst>
          <pc:docMk/>
          <pc:sldMk cId="511018380" sldId="500"/>
        </pc:sldMkLst>
        <pc:spChg chg="del mod">
          <ac:chgData name="Kerestes, Robert John" userId="fa996a5b-b028-49c9-87fd-0320eed9553f" providerId="ADAL" clId="{A2B50B05-222C-194D-9733-A20F3463AF98}" dt="2022-05-24T10:32:48.474" v="293"/>
          <ac:spMkLst>
            <pc:docMk/>
            <pc:sldMk cId="511018380" sldId="500"/>
            <ac:spMk id="27650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4T14:41:54.663" v="3782" actId="20577"/>
          <ac:spMkLst>
            <pc:docMk/>
            <pc:sldMk cId="511018380" sldId="500"/>
            <ac:spMk id="27651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09" v="168"/>
        <pc:sldMkLst>
          <pc:docMk/>
          <pc:sldMk cId="2697042407" sldId="677"/>
        </pc:sldMkLst>
        <pc:spChg chg="del mod">
          <ac:chgData name="Kerestes, Robert John" userId="fa996a5b-b028-49c9-87fd-0320eed9553f" providerId="ADAL" clId="{A2B50B05-222C-194D-9733-A20F3463AF98}" dt="2022-05-24T10:31:01.909" v="168"/>
          <ac:spMkLst>
            <pc:docMk/>
            <pc:sldMk cId="2697042407" sldId="677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18" v="194"/>
        <pc:sldMkLst>
          <pc:docMk/>
          <pc:sldMk cId="1861209288" sldId="678"/>
        </pc:sldMkLst>
        <pc:spChg chg="del mod">
          <ac:chgData name="Kerestes, Robert John" userId="fa996a5b-b028-49c9-87fd-0320eed9553f" providerId="ADAL" clId="{A2B50B05-222C-194D-9733-A20F3463AF98}" dt="2022-05-24T10:31:01.918" v="194"/>
          <ac:spMkLst>
            <pc:docMk/>
            <pc:sldMk cId="1861209288" sldId="678"/>
            <ac:spMk id="22530" creationId="{00000000-0000-0000-0000-000000000000}"/>
          </ac:spMkLst>
        </pc:spChg>
      </pc:sldChg>
      <pc:sldChg chg="addSp delSp modSp mod">
        <pc:chgData name="Kerestes, Robert John" userId="fa996a5b-b028-49c9-87fd-0320eed9553f" providerId="ADAL" clId="{A2B50B05-222C-194D-9733-A20F3463AF98}" dt="2022-05-24T10:49:37.211" v="848" actId="478"/>
        <pc:sldMkLst>
          <pc:docMk/>
          <pc:sldMk cId="1037976385" sldId="681"/>
        </pc:sldMkLst>
        <pc:spChg chg="add mod">
          <ac:chgData name="Kerestes, Robert John" userId="fa996a5b-b028-49c9-87fd-0320eed9553f" providerId="ADAL" clId="{A2B50B05-222C-194D-9733-A20F3463AF98}" dt="2022-05-24T10:48:15.256" v="799" actId="1076"/>
          <ac:spMkLst>
            <pc:docMk/>
            <pc:sldMk cId="1037976385" sldId="681"/>
            <ac:spMk id="36" creationId="{D610F0E5-3A04-FA47-A46C-1B737D5CE3A0}"/>
          </ac:spMkLst>
        </pc:spChg>
        <pc:spChg chg="add mod">
          <ac:chgData name="Kerestes, Robert John" userId="fa996a5b-b028-49c9-87fd-0320eed9553f" providerId="ADAL" clId="{A2B50B05-222C-194D-9733-A20F3463AF98}" dt="2022-05-24T10:49:36.042" v="847" actId="1076"/>
          <ac:spMkLst>
            <pc:docMk/>
            <pc:sldMk cId="1037976385" sldId="681"/>
            <ac:spMk id="38" creationId="{A1F7EF51-BA94-C644-BAA6-D665B7C1D51F}"/>
          </ac:spMkLst>
        </pc:spChg>
        <pc:spChg chg="add mod">
          <ac:chgData name="Kerestes, Robert John" userId="fa996a5b-b028-49c9-87fd-0320eed9553f" providerId="ADAL" clId="{A2B50B05-222C-194D-9733-A20F3463AF98}" dt="2022-05-24T10:49:18.782" v="822" actId="1076"/>
          <ac:spMkLst>
            <pc:docMk/>
            <pc:sldMk cId="1037976385" sldId="681"/>
            <ac:spMk id="42" creationId="{20467568-3068-8545-9C51-148A505C1C63}"/>
          </ac:spMkLst>
        </pc:spChg>
        <pc:spChg chg="add mod">
          <ac:chgData name="Kerestes, Robert John" userId="fa996a5b-b028-49c9-87fd-0320eed9553f" providerId="ADAL" clId="{A2B50B05-222C-194D-9733-A20F3463AF98}" dt="2022-05-24T10:48:22.879" v="803" actId="1076"/>
          <ac:spMkLst>
            <pc:docMk/>
            <pc:sldMk cId="1037976385" sldId="681"/>
            <ac:spMk id="43" creationId="{0975E883-B670-FB4F-80B5-84F47DF4734B}"/>
          </ac:spMkLst>
        </pc:spChg>
        <pc:spChg chg="add mod">
          <ac:chgData name="Kerestes, Robert John" userId="fa996a5b-b028-49c9-87fd-0320eed9553f" providerId="ADAL" clId="{A2B50B05-222C-194D-9733-A20F3463AF98}" dt="2022-05-24T10:48:28.679" v="809" actId="20577"/>
          <ac:spMkLst>
            <pc:docMk/>
            <pc:sldMk cId="1037976385" sldId="681"/>
            <ac:spMk id="44" creationId="{94F34A22-87B0-4F48-ABE9-243F17B18796}"/>
          </ac:spMkLst>
        </pc:spChg>
        <pc:spChg chg="add mod">
          <ac:chgData name="Kerestes, Robert John" userId="fa996a5b-b028-49c9-87fd-0320eed9553f" providerId="ADAL" clId="{A2B50B05-222C-194D-9733-A20F3463AF98}" dt="2022-05-24T10:48:46.242" v="812" actId="1076"/>
          <ac:spMkLst>
            <pc:docMk/>
            <pc:sldMk cId="1037976385" sldId="681"/>
            <ac:spMk id="45" creationId="{E583D05E-B843-844C-BD82-E6FB25A03EC8}"/>
          </ac:spMkLst>
        </pc:spChg>
        <pc:spChg chg="add mod">
          <ac:chgData name="Kerestes, Robert John" userId="fa996a5b-b028-49c9-87fd-0320eed9553f" providerId="ADAL" clId="{A2B50B05-222C-194D-9733-A20F3463AF98}" dt="2022-05-24T10:48:50.996" v="814" actId="1076"/>
          <ac:spMkLst>
            <pc:docMk/>
            <pc:sldMk cId="1037976385" sldId="681"/>
            <ac:spMk id="46" creationId="{4C9FB41E-F67F-2146-9603-51836721D5B7}"/>
          </ac:spMkLst>
        </pc:spChg>
        <pc:spChg chg="add mod">
          <ac:chgData name="Kerestes, Robert John" userId="fa996a5b-b028-49c9-87fd-0320eed9553f" providerId="ADAL" clId="{A2B50B05-222C-194D-9733-A20F3463AF98}" dt="2022-05-24T10:49:00.280" v="817" actId="20577"/>
          <ac:spMkLst>
            <pc:docMk/>
            <pc:sldMk cId="1037976385" sldId="681"/>
            <ac:spMk id="47" creationId="{285B0137-C73C-2442-B7F7-F044518B8471}"/>
          </ac:spMkLst>
        </pc:spChg>
        <pc:spChg chg="add mod">
          <ac:chgData name="Kerestes, Robert John" userId="fa996a5b-b028-49c9-87fd-0320eed9553f" providerId="ADAL" clId="{A2B50B05-222C-194D-9733-A20F3463AF98}" dt="2022-05-24T10:49:07.158" v="819" actId="1076"/>
          <ac:spMkLst>
            <pc:docMk/>
            <pc:sldMk cId="1037976385" sldId="681"/>
            <ac:spMk id="48" creationId="{82160E2E-851E-8F49-88D9-30668A7E2BB6}"/>
          </ac:spMkLst>
        </pc:spChg>
        <pc:spChg chg="add mod">
          <ac:chgData name="Kerestes, Robert John" userId="fa996a5b-b028-49c9-87fd-0320eed9553f" providerId="ADAL" clId="{A2B50B05-222C-194D-9733-A20F3463AF98}" dt="2022-05-24T10:49:13.991" v="821" actId="1076"/>
          <ac:spMkLst>
            <pc:docMk/>
            <pc:sldMk cId="1037976385" sldId="681"/>
            <ac:spMk id="49" creationId="{58098FFF-1838-D748-A703-1A30647F63F0}"/>
          </ac:spMkLst>
        </pc:spChg>
        <pc:spChg chg="del mod">
          <ac:chgData name="Kerestes, Robert John" userId="fa996a5b-b028-49c9-87fd-0320eed9553f" providerId="ADAL" clId="{A2B50B05-222C-194D-9733-A20F3463AF98}" dt="2022-05-24T10:31:01.905" v="158"/>
          <ac:spMkLst>
            <pc:docMk/>
            <pc:sldMk cId="1037976385" sldId="681"/>
            <ac:spMk id="22530" creationId="{00000000-0000-0000-0000-000000000000}"/>
          </ac:spMkLst>
        </pc:spChg>
        <pc:grpChg chg="add mod">
          <ac:chgData name="Kerestes, Robert John" userId="fa996a5b-b028-49c9-87fd-0320eed9553f" providerId="ADAL" clId="{A2B50B05-222C-194D-9733-A20F3463AF98}" dt="2022-05-24T10:45:26.337" v="584" actId="1076"/>
          <ac:grpSpMkLst>
            <pc:docMk/>
            <pc:sldMk cId="1037976385" sldId="681"/>
            <ac:grpSpMk id="13" creationId="{1548D4C0-00B6-8B46-8D2A-8788E258AFF6}"/>
          </ac:grpSpMkLst>
        </pc:grpChg>
        <pc:picChg chg="del mod">
          <ac:chgData name="Kerestes, Robert John" userId="fa996a5b-b028-49c9-87fd-0320eed9553f" providerId="ADAL" clId="{A2B50B05-222C-194D-9733-A20F3463AF98}" dt="2022-05-24T10:49:37.211" v="848" actId="478"/>
          <ac:picMkLst>
            <pc:docMk/>
            <pc:sldMk cId="1037976385" sldId="681"/>
            <ac:picMk id="4" creationId="{A3120774-A385-C248-8B65-2F7B5CC815C2}"/>
          </ac:picMkLst>
        </pc:picChg>
        <pc:cxnChg chg="add mod">
          <ac:chgData name="Kerestes, Robert John" userId="fa996a5b-b028-49c9-87fd-0320eed9553f" providerId="ADAL" clId="{A2B50B05-222C-194D-9733-A20F3463AF98}" dt="2022-05-24T10:45:22.396" v="583" actId="164"/>
          <ac:cxnSpMkLst>
            <pc:docMk/>
            <pc:sldMk cId="1037976385" sldId="681"/>
            <ac:cxnSpMk id="5" creationId="{853F9906-5DBD-F645-B5A2-65178B6AF4EC}"/>
          </ac:cxnSpMkLst>
        </pc:cxnChg>
        <pc:cxnChg chg="add mod">
          <ac:chgData name="Kerestes, Robert John" userId="fa996a5b-b028-49c9-87fd-0320eed9553f" providerId="ADAL" clId="{A2B50B05-222C-194D-9733-A20F3463AF98}" dt="2022-05-24T10:45:22.396" v="583" actId="164"/>
          <ac:cxnSpMkLst>
            <pc:docMk/>
            <pc:sldMk cId="1037976385" sldId="681"/>
            <ac:cxnSpMk id="10" creationId="{AE69B4F0-B7F8-3A46-8D82-BE9BE8476CBA}"/>
          </ac:cxnSpMkLst>
        </pc:cxnChg>
        <pc:cxnChg chg="add mod">
          <ac:chgData name="Kerestes, Robert John" userId="fa996a5b-b028-49c9-87fd-0320eed9553f" providerId="ADAL" clId="{A2B50B05-222C-194D-9733-A20F3463AF98}" dt="2022-05-24T10:45:22.396" v="583" actId="164"/>
          <ac:cxnSpMkLst>
            <pc:docMk/>
            <pc:sldMk cId="1037976385" sldId="681"/>
            <ac:cxnSpMk id="12" creationId="{D9372B20-8D35-EC4B-95B6-6321948E7AB8}"/>
          </ac:cxnSpMkLst>
        </pc:cxnChg>
        <pc:cxnChg chg="add del mod">
          <ac:chgData name="Kerestes, Robert John" userId="fa996a5b-b028-49c9-87fd-0320eed9553f" providerId="ADAL" clId="{A2B50B05-222C-194D-9733-A20F3463AF98}" dt="2022-05-24T10:45:02.633" v="573" actId="478"/>
          <ac:cxnSpMkLst>
            <pc:docMk/>
            <pc:sldMk cId="1037976385" sldId="681"/>
            <ac:cxnSpMk id="16" creationId="{419EB133-C63C-1040-BA34-9B626E093D94}"/>
          </ac:cxnSpMkLst>
        </pc:cxnChg>
        <pc:cxnChg chg="add mod">
          <ac:chgData name="Kerestes, Robert John" userId="fa996a5b-b028-49c9-87fd-0320eed9553f" providerId="ADAL" clId="{A2B50B05-222C-194D-9733-A20F3463AF98}" dt="2022-05-24T10:45:22.396" v="583" actId="164"/>
          <ac:cxnSpMkLst>
            <pc:docMk/>
            <pc:sldMk cId="1037976385" sldId="681"/>
            <ac:cxnSpMk id="18" creationId="{908BB60C-DDCA-1248-A7C3-40A5C44CFD16}"/>
          </ac:cxnSpMkLst>
        </pc:cxnChg>
        <pc:cxnChg chg="add mod">
          <ac:chgData name="Kerestes, Robert John" userId="fa996a5b-b028-49c9-87fd-0320eed9553f" providerId="ADAL" clId="{A2B50B05-222C-194D-9733-A20F3463AF98}" dt="2022-05-24T10:45:22.396" v="583" actId="164"/>
          <ac:cxnSpMkLst>
            <pc:docMk/>
            <pc:sldMk cId="1037976385" sldId="681"/>
            <ac:cxnSpMk id="19" creationId="{AE26E8F9-8B52-2D4E-AA96-4CC63BBD3FAA}"/>
          </ac:cxnSpMkLst>
        </pc:cxnChg>
        <pc:cxnChg chg="add mod">
          <ac:chgData name="Kerestes, Robert John" userId="fa996a5b-b028-49c9-87fd-0320eed9553f" providerId="ADAL" clId="{A2B50B05-222C-194D-9733-A20F3463AF98}" dt="2022-05-24T10:45:50.855" v="641" actId="692"/>
          <ac:cxnSpMkLst>
            <pc:docMk/>
            <pc:sldMk cId="1037976385" sldId="681"/>
            <ac:cxnSpMk id="21" creationId="{E2C8A3BD-AF30-484A-97EF-9D5F8B5E599E}"/>
          </ac:cxnSpMkLst>
        </pc:cxnChg>
        <pc:cxnChg chg="add mod">
          <ac:chgData name="Kerestes, Robert John" userId="fa996a5b-b028-49c9-87fd-0320eed9553f" providerId="ADAL" clId="{A2B50B05-222C-194D-9733-A20F3463AF98}" dt="2022-05-24T10:46:07.598" v="647" actId="1035"/>
          <ac:cxnSpMkLst>
            <pc:docMk/>
            <pc:sldMk cId="1037976385" sldId="681"/>
            <ac:cxnSpMk id="22" creationId="{77A27345-0A72-B744-BDD6-A2AD9DD4885D}"/>
          </ac:cxnSpMkLst>
        </pc:cxnChg>
        <pc:cxnChg chg="add mod">
          <ac:chgData name="Kerestes, Robert John" userId="fa996a5b-b028-49c9-87fd-0320eed9553f" providerId="ADAL" clId="{A2B50B05-222C-194D-9733-A20F3463AF98}" dt="2022-05-24T10:46:24.348" v="651" actId="14100"/>
          <ac:cxnSpMkLst>
            <pc:docMk/>
            <pc:sldMk cId="1037976385" sldId="681"/>
            <ac:cxnSpMk id="23" creationId="{378639A6-1F59-784E-9B37-2262E561CD1E}"/>
          </ac:cxnSpMkLst>
        </pc:cxnChg>
        <pc:cxnChg chg="add mod">
          <ac:chgData name="Kerestes, Robert John" userId="fa996a5b-b028-49c9-87fd-0320eed9553f" providerId="ADAL" clId="{A2B50B05-222C-194D-9733-A20F3463AF98}" dt="2022-05-24T10:47:04.312" v="752" actId="14100"/>
          <ac:cxnSpMkLst>
            <pc:docMk/>
            <pc:sldMk cId="1037976385" sldId="681"/>
            <ac:cxnSpMk id="25" creationId="{D51AE7D1-60D2-BA44-B496-009A2E624732}"/>
          </ac:cxnSpMkLst>
        </pc:cxnChg>
        <pc:cxnChg chg="add mod">
          <ac:chgData name="Kerestes, Robert John" userId="fa996a5b-b028-49c9-87fd-0320eed9553f" providerId="ADAL" clId="{A2B50B05-222C-194D-9733-A20F3463AF98}" dt="2022-05-24T10:47:02.068" v="751" actId="14100"/>
          <ac:cxnSpMkLst>
            <pc:docMk/>
            <pc:sldMk cId="1037976385" sldId="681"/>
            <ac:cxnSpMk id="27" creationId="{80464FDC-F9E7-384C-9CAB-5A2D4CF03FD4}"/>
          </ac:cxnSpMkLst>
        </pc:cxnChg>
        <pc:cxnChg chg="add mod">
          <ac:chgData name="Kerestes, Robert John" userId="fa996a5b-b028-49c9-87fd-0320eed9553f" providerId="ADAL" clId="{A2B50B05-222C-194D-9733-A20F3463AF98}" dt="2022-05-24T10:47:25.615" v="781" actId="692"/>
          <ac:cxnSpMkLst>
            <pc:docMk/>
            <pc:sldMk cId="1037976385" sldId="681"/>
            <ac:cxnSpMk id="30" creationId="{E225C439-5C5A-8E4A-9E82-586B3464E303}"/>
          </ac:cxnSpMkLst>
        </pc:cxnChg>
        <pc:cxnChg chg="add mod">
          <ac:chgData name="Kerestes, Robert John" userId="fa996a5b-b028-49c9-87fd-0320eed9553f" providerId="ADAL" clId="{A2B50B05-222C-194D-9733-A20F3463AF98}" dt="2022-05-24T10:47:35.969" v="784" actId="14100"/>
          <ac:cxnSpMkLst>
            <pc:docMk/>
            <pc:sldMk cId="1037976385" sldId="681"/>
            <ac:cxnSpMk id="31" creationId="{2BA148DB-80BA-1142-8463-52B0B0B65DD5}"/>
          </ac:cxnSpMkLst>
        </pc:cxnChg>
        <pc:cxnChg chg="add mod">
          <ac:chgData name="Kerestes, Robert John" userId="fa996a5b-b028-49c9-87fd-0320eed9553f" providerId="ADAL" clId="{A2B50B05-222C-194D-9733-A20F3463AF98}" dt="2022-05-24T10:47:43.517" v="787" actId="14100"/>
          <ac:cxnSpMkLst>
            <pc:docMk/>
            <pc:sldMk cId="1037976385" sldId="681"/>
            <ac:cxnSpMk id="33" creationId="{BF851B49-5A87-084C-AEDA-7FE2502779C2}"/>
          </ac:cxnSpMkLst>
        </pc:cxnChg>
        <pc:cxnChg chg="add mod">
          <ac:chgData name="Kerestes, Robert John" userId="fa996a5b-b028-49c9-87fd-0320eed9553f" providerId="ADAL" clId="{A2B50B05-222C-194D-9733-A20F3463AF98}" dt="2022-05-24T10:47:55.690" v="791" actId="14100"/>
          <ac:cxnSpMkLst>
            <pc:docMk/>
            <pc:sldMk cId="1037976385" sldId="681"/>
            <ac:cxnSpMk id="35" creationId="{EDD74CAD-BF54-1447-BD3F-37705882E68C}"/>
          </ac:cxnSpMkLst>
        </pc:cxnChg>
        <pc:cxnChg chg="add mod">
          <ac:chgData name="Kerestes, Robert John" userId="fa996a5b-b028-49c9-87fd-0320eed9553f" providerId="ADAL" clId="{A2B50B05-222C-194D-9733-A20F3463AF98}" dt="2022-05-24T10:48:09.531" v="796" actId="14100"/>
          <ac:cxnSpMkLst>
            <pc:docMk/>
            <pc:sldMk cId="1037976385" sldId="681"/>
            <ac:cxnSpMk id="37" creationId="{CB7CD990-7B06-3D44-880D-09F9032542CD}"/>
          </ac:cxnSpMkLst>
        </pc:cxnChg>
      </pc:sldChg>
      <pc:sldChg chg="addSp delSp modSp mod">
        <pc:chgData name="Kerestes, Robert John" userId="fa996a5b-b028-49c9-87fd-0320eed9553f" providerId="ADAL" clId="{A2B50B05-222C-194D-9733-A20F3463AF98}" dt="2022-05-24T10:43:33.801" v="542" actId="207"/>
        <pc:sldMkLst>
          <pc:docMk/>
          <pc:sldMk cId="3988922682" sldId="682"/>
        </pc:sldMkLst>
        <pc:spChg chg="add mod">
          <ac:chgData name="Kerestes, Robert John" userId="fa996a5b-b028-49c9-87fd-0320eed9553f" providerId="ADAL" clId="{A2B50B05-222C-194D-9733-A20F3463AF98}" dt="2022-05-24T10:42:53.993" v="527" actId="1076"/>
          <ac:spMkLst>
            <pc:docMk/>
            <pc:sldMk cId="3988922682" sldId="682"/>
            <ac:spMk id="3" creationId="{96957ADC-3FA1-714C-B4B1-D194BED27CA8}"/>
          </ac:spMkLst>
        </pc:spChg>
        <pc:spChg chg="add del mod">
          <ac:chgData name="Kerestes, Robert John" userId="fa996a5b-b028-49c9-87fd-0320eed9553f" providerId="ADAL" clId="{A2B50B05-222C-194D-9733-A20F3463AF98}" dt="2022-05-24T10:38:20.322" v="391" actId="478"/>
          <ac:spMkLst>
            <pc:docMk/>
            <pc:sldMk cId="3988922682" sldId="682"/>
            <ac:spMk id="4" creationId="{B553D53F-FBAF-5342-A352-0CD9A6C7A343}"/>
          </ac:spMkLst>
        </pc:spChg>
        <pc:spChg chg="add mod">
          <ac:chgData name="Kerestes, Robert John" userId="fa996a5b-b028-49c9-87fd-0320eed9553f" providerId="ADAL" clId="{A2B50B05-222C-194D-9733-A20F3463AF98}" dt="2022-05-24T10:43:33.801" v="542" actId="207"/>
          <ac:spMkLst>
            <pc:docMk/>
            <pc:sldMk cId="3988922682" sldId="682"/>
            <ac:spMk id="5" creationId="{966CD18B-AE41-AE4E-8B15-30FDFEF7CCB4}"/>
          </ac:spMkLst>
        </pc:spChg>
        <pc:spChg chg="add mod">
          <ac:chgData name="Kerestes, Robert John" userId="fa996a5b-b028-49c9-87fd-0320eed9553f" providerId="ADAL" clId="{A2B50B05-222C-194D-9733-A20F3463AF98}" dt="2022-05-24T10:36:54.218" v="345"/>
          <ac:spMkLst>
            <pc:docMk/>
            <pc:sldMk cId="3988922682" sldId="682"/>
            <ac:spMk id="7" creationId="{B4CABEE7-221F-594C-BF74-911A1A201CA8}"/>
          </ac:spMkLst>
        </pc:spChg>
        <pc:spChg chg="add del mod">
          <ac:chgData name="Kerestes, Robert John" userId="fa996a5b-b028-49c9-87fd-0320eed9553f" providerId="ADAL" clId="{A2B50B05-222C-194D-9733-A20F3463AF98}" dt="2022-05-24T10:37:01.102" v="348"/>
          <ac:spMkLst>
            <pc:docMk/>
            <pc:sldMk cId="3988922682" sldId="682"/>
            <ac:spMk id="8" creationId="{934476EF-1FF5-0842-8147-2AB89532876B}"/>
          </ac:spMkLst>
        </pc:spChg>
        <pc:spChg chg="add mod">
          <ac:chgData name="Kerestes, Robert John" userId="fa996a5b-b028-49c9-87fd-0320eed9553f" providerId="ADAL" clId="{A2B50B05-222C-194D-9733-A20F3463AF98}" dt="2022-05-24T10:43:33.801" v="542" actId="207"/>
          <ac:spMkLst>
            <pc:docMk/>
            <pc:sldMk cId="3988922682" sldId="682"/>
            <ac:spMk id="13" creationId="{9A4086AA-4E70-054A-99BD-96BF5DA7A8A5}"/>
          </ac:spMkLst>
        </pc:spChg>
        <pc:spChg chg="del mod">
          <ac:chgData name="Kerestes, Robert John" userId="fa996a5b-b028-49c9-87fd-0320eed9553f" providerId="ADAL" clId="{A2B50B05-222C-194D-9733-A20F3463AF98}" dt="2022-05-24T10:31:01.901" v="146"/>
          <ac:spMkLst>
            <pc:docMk/>
            <pc:sldMk cId="3988922682" sldId="682"/>
            <ac:spMk id="22530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4T10:36:41.339" v="322" actId="478"/>
          <ac:picMkLst>
            <pc:docMk/>
            <pc:sldMk cId="3988922682" sldId="682"/>
            <ac:picMk id="2" creationId="{C606FCD3-EDA4-B549-B363-A06653815E75}"/>
          </ac:picMkLst>
        </pc:picChg>
        <pc:picChg chg="add mod">
          <ac:chgData name="Kerestes, Robert John" userId="fa996a5b-b028-49c9-87fd-0320eed9553f" providerId="ADAL" clId="{A2B50B05-222C-194D-9733-A20F3463AF98}" dt="2022-05-24T10:38:40.992" v="397" actId="1076"/>
          <ac:picMkLst>
            <pc:docMk/>
            <pc:sldMk cId="3988922682" sldId="682"/>
            <ac:picMk id="1026" creationId="{E5048434-330D-AC41-9088-1042805041AA}"/>
          </ac:picMkLst>
        </pc:picChg>
        <pc:picChg chg="add mod">
          <ac:chgData name="Kerestes, Robert John" userId="fa996a5b-b028-49c9-87fd-0320eed9553f" providerId="ADAL" clId="{A2B50B05-222C-194D-9733-A20F3463AF98}" dt="2022-05-24T10:42:22.257" v="477" actId="1076"/>
          <ac:picMkLst>
            <pc:docMk/>
            <pc:sldMk cId="3988922682" sldId="682"/>
            <ac:picMk id="1028" creationId="{1D59AF36-674B-9847-9F29-E48DAE279BB7}"/>
          </ac:picMkLst>
        </pc:picChg>
      </pc:sldChg>
      <pc:sldChg chg="delSp modSp del mod">
        <pc:chgData name="Kerestes, Robert John" userId="fa996a5b-b028-49c9-87fd-0320eed9553f" providerId="ADAL" clId="{A2B50B05-222C-194D-9733-A20F3463AF98}" dt="2022-05-24T10:43:46.622" v="543" actId="2696"/>
        <pc:sldMkLst>
          <pc:docMk/>
          <pc:sldMk cId="3776733790" sldId="683"/>
        </pc:sldMkLst>
        <pc:spChg chg="del mod">
          <ac:chgData name="Kerestes, Robert John" userId="fa996a5b-b028-49c9-87fd-0320eed9553f" providerId="ADAL" clId="{A2B50B05-222C-194D-9733-A20F3463AF98}" dt="2022-05-24T10:32:48.486" v="321"/>
          <ac:spMkLst>
            <pc:docMk/>
            <pc:sldMk cId="3776733790" sldId="683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10" v="170"/>
        <pc:sldMkLst>
          <pc:docMk/>
          <pc:sldMk cId="42123989" sldId="684"/>
        </pc:sldMkLst>
        <pc:spChg chg="del mod">
          <ac:chgData name="Kerestes, Robert John" userId="fa996a5b-b028-49c9-87fd-0320eed9553f" providerId="ADAL" clId="{A2B50B05-222C-194D-9733-A20F3463AF98}" dt="2022-05-24T10:31:01.910" v="170"/>
          <ac:spMkLst>
            <pc:docMk/>
            <pc:sldMk cId="42123989" sldId="684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15" v="186"/>
        <pc:sldMkLst>
          <pc:docMk/>
          <pc:sldMk cId="1688823669" sldId="685"/>
        </pc:sldMkLst>
        <pc:spChg chg="del mod">
          <ac:chgData name="Kerestes, Robert John" userId="fa996a5b-b028-49c9-87fd-0320eed9553f" providerId="ADAL" clId="{A2B50B05-222C-194D-9733-A20F3463AF98}" dt="2022-05-24T10:31:01.915" v="186"/>
          <ac:spMkLst>
            <pc:docMk/>
            <pc:sldMk cId="1688823669" sldId="685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74" v="291"/>
        <pc:sldMkLst>
          <pc:docMk/>
          <pc:sldMk cId="4245821875" sldId="686"/>
        </pc:sldMkLst>
        <pc:spChg chg="del mod">
          <ac:chgData name="Kerestes, Robert John" userId="fa996a5b-b028-49c9-87fd-0320eed9553f" providerId="ADAL" clId="{A2B50B05-222C-194D-9733-A20F3463AF98}" dt="2022-05-24T10:32:48.474" v="291"/>
          <ac:spMkLst>
            <pc:docMk/>
            <pc:sldMk cId="4245821875" sldId="686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75" v="295"/>
        <pc:sldMkLst>
          <pc:docMk/>
          <pc:sldMk cId="145669743" sldId="687"/>
        </pc:sldMkLst>
        <pc:spChg chg="del mod">
          <ac:chgData name="Kerestes, Robert John" userId="fa996a5b-b028-49c9-87fd-0320eed9553f" providerId="ADAL" clId="{A2B50B05-222C-194D-9733-A20F3463AF98}" dt="2022-05-24T10:32:48.475" v="295"/>
          <ac:spMkLst>
            <pc:docMk/>
            <pc:sldMk cId="145669743" sldId="687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81" v="309"/>
        <pc:sldMkLst>
          <pc:docMk/>
          <pc:sldMk cId="3141098209" sldId="688"/>
        </pc:sldMkLst>
        <pc:spChg chg="del mod">
          <ac:chgData name="Kerestes, Robert John" userId="fa996a5b-b028-49c9-87fd-0320eed9553f" providerId="ADAL" clId="{A2B50B05-222C-194D-9733-A20F3463AF98}" dt="2022-05-24T10:32:48.481" v="309"/>
          <ac:spMkLst>
            <pc:docMk/>
            <pc:sldMk cId="3141098209" sldId="688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84" v="317"/>
        <pc:sldMkLst>
          <pc:docMk/>
          <pc:sldMk cId="3702922575" sldId="689"/>
        </pc:sldMkLst>
        <pc:spChg chg="del mod">
          <ac:chgData name="Kerestes, Robert John" userId="fa996a5b-b028-49c9-87fd-0320eed9553f" providerId="ADAL" clId="{A2B50B05-222C-194D-9733-A20F3463AF98}" dt="2022-05-24T10:32:48.484" v="317"/>
          <ac:spMkLst>
            <pc:docMk/>
            <pc:sldMk cId="3702922575" sldId="689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2.600" v="850" actId="2696"/>
        <pc:sldMkLst>
          <pc:docMk/>
          <pc:sldMk cId="3115129413" sldId="695"/>
        </pc:sldMkLst>
        <pc:spChg chg="del mod">
          <ac:chgData name="Kerestes, Robert John" userId="fa996a5b-b028-49c9-87fd-0320eed9553f" providerId="ADAL" clId="{A2B50B05-222C-194D-9733-A20F3463AF98}" dt="2022-05-24T10:31:01.899" v="140"/>
          <ac:spMkLst>
            <pc:docMk/>
            <pc:sldMk cId="3115129413" sldId="695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76" v="297"/>
        <pc:sldMkLst>
          <pc:docMk/>
          <pc:sldMk cId="927959819" sldId="696"/>
        </pc:sldMkLst>
        <pc:spChg chg="del mod">
          <ac:chgData name="Kerestes, Robert John" userId="fa996a5b-b028-49c9-87fd-0320eed9553f" providerId="ADAL" clId="{A2B50B05-222C-194D-9733-A20F3463AF98}" dt="2022-05-24T10:32:48.476" v="297"/>
          <ac:spMkLst>
            <pc:docMk/>
            <pc:sldMk cId="927959819" sldId="696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83" v="315"/>
        <pc:sldMkLst>
          <pc:docMk/>
          <pc:sldMk cId="1368742356" sldId="697"/>
        </pc:sldMkLst>
        <pc:spChg chg="del mod">
          <ac:chgData name="Kerestes, Robert John" userId="fa996a5b-b028-49c9-87fd-0320eed9553f" providerId="ADAL" clId="{A2B50B05-222C-194D-9733-A20F3463AF98}" dt="2022-05-24T10:32:48.483" v="315"/>
          <ac:spMkLst>
            <pc:docMk/>
            <pc:sldMk cId="1368742356" sldId="697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08" v="166"/>
        <pc:sldMkLst>
          <pc:docMk/>
          <pc:sldMk cId="4133973591" sldId="698"/>
        </pc:sldMkLst>
        <pc:spChg chg="del mod">
          <ac:chgData name="Kerestes, Robert John" userId="fa996a5b-b028-49c9-87fd-0320eed9553f" providerId="ADAL" clId="{A2B50B05-222C-194D-9733-A20F3463AF98}" dt="2022-05-24T10:31:01.908" v="166"/>
          <ac:spMkLst>
            <pc:docMk/>
            <pc:sldMk cId="4133973591" sldId="698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1:01.917" v="192"/>
        <pc:sldMkLst>
          <pc:docMk/>
          <pc:sldMk cId="3205408492" sldId="699"/>
        </pc:sldMkLst>
        <pc:spChg chg="del mod">
          <ac:chgData name="Kerestes, Robert John" userId="fa996a5b-b028-49c9-87fd-0320eed9553f" providerId="ADAL" clId="{A2B50B05-222C-194D-9733-A20F3463AF98}" dt="2022-05-24T10:31:01.917" v="192"/>
          <ac:spMkLst>
            <pc:docMk/>
            <pc:sldMk cId="3205408492" sldId="699"/>
            <ac:spMk id="22530" creationId="{00000000-0000-0000-0000-000000000000}"/>
          </ac:spMkLst>
        </pc:spChg>
      </pc:sldChg>
      <pc:sldChg chg="delSp modSp mod">
        <pc:chgData name="Kerestes, Robert John" userId="fa996a5b-b028-49c9-87fd-0320eed9553f" providerId="ADAL" clId="{A2B50B05-222C-194D-9733-A20F3463AF98}" dt="2022-05-24T10:32:48.477" v="299"/>
        <pc:sldMkLst>
          <pc:docMk/>
          <pc:sldMk cId="1258000713" sldId="700"/>
        </pc:sldMkLst>
        <pc:spChg chg="del mod">
          <ac:chgData name="Kerestes, Robert John" userId="fa996a5b-b028-49c9-87fd-0320eed9553f" providerId="ADAL" clId="{A2B50B05-222C-194D-9733-A20F3463AF98}" dt="2022-05-24T10:32:48.477" v="299"/>
          <ac:spMkLst>
            <pc:docMk/>
            <pc:sldMk cId="1258000713" sldId="700"/>
            <ac:spMk id="22530" creationId="{00000000-0000-0000-0000-000000000000}"/>
          </ac:spMkLst>
        </pc:spChg>
      </pc:sldChg>
      <pc:sldChg chg="del">
        <pc:chgData name="Kerestes, Robert John" userId="fa996a5b-b028-49c9-87fd-0320eed9553f" providerId="ADAL" clId="{A2B50B05-222C-194D-9733-A20F3463AF98}" dt="2022-05-24T10:25:49.458" v="2" actId="2696"/>
        <pc:sldMkLst>
          <pc:docMk/>
          <pc:sldMk cId="3379899009" sldId="701"/>
        </pc:sldMkLst>
      </pc:sldChg>
      <pc:sldChg chg="del">
        <pc:chgData name="Kerestes, Robert John" userId="fa996a5b-b028-49c9-87fd-0320eed9553f" providerId="ADAL" clId="{A2B50B05-222C-194D-9733-A20F3463AF98}" dt="2022-05-24T10:25:46.574" v="1" actId="2696"/>
        <pc:sldMkLst>
          <pc:docMk/>
          <pc:sldMk cId="2288448122" sldId="702"/>
        </pc:sldMkLst>
      </pc:sldChg>
      <pc:sldChg chg="delSp modSp mod">
        <pc:chgData name="Kerestes, Robert John" userId="fa996a5b-b028-49c9-87fd-0320eed9553f" providerId="ADAL" clId="{A2B50B05-222C-194D-9733-A20F3463AF98}" dt="2022-05-24T10:31:01.918" v="196"/>
        <pc:sldMkLst>
          <pc:docMk/>
          <pc:sldMk cId="3371879570" sldId="703"/>
        </pc:sldMkLst>
        <pc:spChg chg="del mod">
          <ac:chgData name="Kerestes, Robert John" userId="fa996a5b-b028-49c9-87fd-0320eed9553f" providerId="ADAL" clId="{A2B50B05-222C-194D-9733-A20F3463AF98}" dt="2022-05-24T10:31:01.918" v="196"/>
          <ac:spMkLst>
            <pc:docMk/>
            <pc:sldMk cId="3371879570" sldId="703"/>
            <ac:spMk id="22530" creationId="{00000000-0000-0000-0000-000000000000}"/>
          </ac:spMkLst>
        </pc:spChg>
        <pc:picChg chg="mod">
          <ac:chgData name="Kerestes, Robert John" userId="fa996a5b-b028-49c9-87fd-0320eed9553f" providerId="ADAL" clId="{A2B50B05-222C-194D-9733-A20F3463AF98}" dt="2022-05-24T10:26:05.858" v="7" actId="1035"/>
          <ac:picMkLst>
            <pc:docMk/>
            <pc:sldMk cId="3371879570" sldId="703"/>
            <ac:picMk id="5" creationId="{A29975DC-74BD-BF49-BFEA-CCDA5BA75693}"/>
          </ac:picMkLst>
        </pc:picChg>
      </pc:sldChg>
      <pc:sldChg chg="addSp delSp modSp mod modAnim">
        <pc:chgData name="Kerestes, Robert John" userId="fa996a5b-b028-49c9-87fd-0320eed9553f" providerId="ADAL" clId="{A2B50B05-222C-194D-9733-A20F3463AF98}" dt="2022-05-31T11:51:19.873" v="8578"/>
        <pc:sldMkLst>
          <pc:docMk/>
          <pc:sldMk cId="3344182527" sldId="704"/>
        </pc:sldMkLst>
        <pc:spChg chg="add mod">
          <ac:chgData name="Kerestes, Robert John" userId="fa996a5b-b028-49c9-87fd-0320eed9553f" providerId="ADAL" clId="{A2B50B05-222C-194D-9733-A20F3463AF98}" dt="2022-05-31T11:51:02.201" v="8573" actId="1036"/>
          <ac:spMkLst>
            <pc:docMk/>
            <pc:sldMk cId="3344182527" sldId="704"/>
            <ac:spMk id="10" creationId="{C6355855-0213-5D4F-8D6A-2D949E501C74}"/>
          </ac:spMkLst>
        </pc:spChg>
        <pc:spChg chg="del mod">
          <ac:chgData name="Kerestes, Robert John" userId="fa996a5b-b028-49c9-87fd-0320eed9553f" providerId="ADAL" clId="{A2B50B05-222C-194D-9733-A20F3463AF98}" dt="2022-05-24T10:31:01.905" v="156"/>
          <ac:spMkLst>
            <pc:docMk/>
            <pc:sldMk cId="3344182527" sldId="704"/>
            <ac:spMk id="22530" creationId="{00000000-0000-0000-0000-000000000000}"/>
          </ac:spMkLst>
        </pc:spChg>
        <pc:picChg chg="mod">
          <ac:chgData name="Kerestes, Robert John" userId="fa996a5b-b028-49c9-87fd-0320eed9553f" providerId="ADAL" clId="{A2B50B05-222C-194D-9733-A20F3463AF98}" dt="2022-05-31T11:50:49.211" v="8522" actId="1076"/>
          <ac:picMkLst>
            <pc:docMk/>
            <pc:sldMk cId="3344182527" sldId="704"/>
            <ac:picMk id="6" creationId="{049D1994-B931-F74D-B3CF-5F658F591C98}"/>
          </ac:picMkLst>
        </pc:picChg>
        <pc:cxnChg chg="add mod">
          <ac:chgData name="Kerestes, Robert John" userId="fa996a5b-b028-49c9-87fd-0320eed9553f" providerId="ADAL" clId="{A2B50B05-222C-194D-9733-A20F3463AF98}" dt="2022-05-31T11:51:13.066" v="8577" actId="14100"/>
          <ac:cxnSpMkLst>
            <pc:docMk/>
            <pc:sldMk cId="3344182527" sldId="704"/>
            <ac:cxnSpMk id="11" creationId="{63A8B82A-CB2C-344C-AF9B-7ED0F61BFB3C}"/>
          </ac:cxnSpMkLst>
        </pc:cxnChg>
      </pc:sldChg>
      <pc:sldChg chg="addSp delSp modSp add del mod modAnim">
        <pc:chgData name="Kerestes, Robert John" userId="fa996a5b-b028-49c9-87fd-0320eed9553f" providerId="ADAL" clId="{A2B50B05-222C-194D-9733-A20F3463AF98}" dt="2022-05-31T11:51:54.031" v="8596" actId="14100"/>
        <pc:sldMkLst>
          <pc:docMk/>
          <pc:sldMk cId="3888628417" sldId="705"/>
        </pc:sldMkLst>
        <pc:spChg chg="add mod">
          <ac:chgData name="Kerestes, Robert John" userId="fa996a5b-b028-49c9-87fd-0320eed9553f" providerId="ADAL" clId="{A2B50B05-222C-194D-9733-A20F3463AF98}" dt="2022-05-31T11:51:54.031" v="8596" actId="14100"/>
          <ac:spMkLst>
            <pc:docMk/>
            <pc:sldMk cId="3888628417" sldId="705"/>
            <ac:spMk id="10" creationId="{BBB9658E-1EB0-E246-8BAA-6D5C95CE7F88}"/>
          </ac:spMkLst>
        </pc:spChg>
        <pc:spChg chg="del mod">
          <ac:chgData name="Kerestes, Robert John" userId="fa996a5b-b028-49c9-87fd-0320eed9553f" providerId="ADAL" clId="{A2B50B05-222C-194D-9733-A20F3463AF98}" dt="2022-05-24T10:31:01.910" v="172"/>
          <ac:spMkLst>
            <pc:docMk/>
            <pc:sldMk cId="3888628417" sldId="705"/>
            <ac:spMk id="22530" creationId="{00000000-0000-0000-0000-000000000000}"/>
          </ac:spMkLst>
        </pc:spChg>
        <pc:cxnChg chg="add mod">
          <ac:chgData name="Kerestes, Robert John" userId="fa996a5b-b028-49c9-87fd-0320eed9553f" providerId="ADAL" clId="{A2B50B05-222C-194D-9733-A20F3463AF98}" dt="2022-05-31T11:51:54.031" v="8596" actId="14100"/>
          <ac:cxnSpMkLst>
            <pc:docMk/>
            <pc:sldMk cId="3888628417" sldId="705"/>
            <ac:cxnSpMk id="11" creationId="{645B2478-07A0-FE4E-84D6-2DDE0D60C8EF}"/>
          </ac:cxnSpMkLst>
        </pc:cxnChg>
      </pc:sldChg>
      <pc:sldChg chg="delSp modSp add del mod">
        <pc:chgData name="Kerestes, Robert John" userId="fa996a5b-b028-49c9-87fd-0320eed9553f" providerId="ADAL" clId="{A2B50B05-222C-194D-9733-A20F3463AF98}" dt="2022-05-31T11:49:53.299" v="8514" actId="2696"/>
        <pc:sldMkLst>
          <pc:docMk/>
          <pc:sldMk cId="3068798670" sldId="706"/>
        </pc:sldMkLst>
        <pc:spChg chg="del mod">
          <ac:chgData name="Kerestes, Robert John" userId="fa996a5b-b028-49c9-87fd-0320eed9553f" providerId="ADAL" clId="{A2B50B05-222C-194D-9733-A20F3463AF98}" dt="2022-05-24T10:31:01.916" v="190"/>
          <ac:spMkLst>
            <pc:docMk/>
            <pc:sldMk cId="3068798670" sldId="706"/>
            <ac:spMk id="22530" creationId="{00000000-0000-0000-0000-000000000000}"/>
          </ac:spMkLst>
        </pc:spChg>
      </pc:sldChg>
      <pc:sldChg chg="addSp delSp modSp mod">
        <pc:chgData name="Kerestes, Robert John" userId="fa996a5b-b028-49c9-87fd-0320eed9553f" providerId="ADAL" clId="{A2B50B05-222C-194D-9733-A20F3463AF98}" dt="2022-05-24T10:32:48.480" v="307"/>
        <pc:sldMkLst>
          <pc:docMk/>
          <pc:sldMk cId="1994522541" sldId="708"/>
        </pc:sldMkLst>
        <pc:spChg chg="mod">
          <ac:chgData name="Kerestes, Robert John" userId="fa996a5b-b028-49c9-87fd-0320eed9553f" providerId="ADAL" clId="{A2B50B05-222C-194D-9733-A20F3463AF98}" dt="2022-05-24T10:32:04.859" v="250" actId="20577"/>
          <ac:spMkLst>
            <pc:docMk/>
            <pc:sldMk cId="1994522541" sldId="708"/>
            <ac:spMk id="3" creationId="{00000000-0000-0000-0000-000000000000}"/>
          </ac:spMkLst>
        </pc:spChg>
        <pc:spChg chg="add mod">
          <ac:chgData name="Kerestes, Robert John" userId="fa996a5b-b028-49c9-87fd-0320eed9553f" providerId="ADAL" clId="{A2B50B05-222C-194D-9733-A20F3463AF98}" dt="2022-05-24T10:32:46.420" v="283" actId="1076"/>
          <ac:spMkLst>
            <pc:docMk/>
            <pc:sldMk cId="1994522541" sldId="708"/>
            <ac:spMk id="4" creationId="{5ABF4E7A-657C-6D49-B66F-5805DAC4BB30}"/>
          </ac:spMkLst>
        </pc:spChg>
        <pc:spChg chg="del mod">
          <ac:chgData name="Kerestes, Robert John" userId="fa996a5b-b028-49c9-87fd-0320eed9553f" providerId="ADAL" clId="{A2B50B05-222C-194D-9733-A20F3463AF98}" dt="2022-05-24T10:32:48.480" v="307"/>
          <ac:spMkLst>
            <pc:docMk/>
            <pc:sldMk cId="1994522541" sldId="708"/>
            <ac:spMk id="22530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4T10:31:23.446" v="244" actId="20577"/>
          <ac:spMkLst>
            <pc:docMk/>
            <pc:sldMk cId="1994522541" sldId="708"/>
            <ac:spMk id="22531" creationId="{00000000-0000-0000-0000-000000000000}"/>
          </ac:spMkLst>
        </pc:spChg>
        <pc:picChg chg="add mod">
          <ac:chgData name="Kerestes, Robert John" userId="fa996a5b-b028-49c9-87fd-0320eed9553f" providerId="ADAL" clId="{A2B50B05-222C-194D-9733-A20F3463AF98}" dt="2022-05-24T10:32:15.056" v="253" actId="1076"/>
          <ac:picMkLst>
            <pc:docMk/>
            <pc:sldMk cId="1994522541" sldId="708"/>
            <ac:picMk id="2" creationId="{21503092-EB39-2D44-B257-EA065F721B99}"/>
          </ac:picMkLst>
        </pc:picChg>
      </pc:sldChg>
      <pc:sldChg chg="delSp modSp del mod">
        <pc:chgData name="Kerestes, Robert John" userId="fa996a5b-b028-49c9-87fd-0320eed9553f" providerId="ADAL" clId="{A2B50B05-222C-194D-9733-A20F3463AF98}" dt="2022-05-24T10:50:02.920" v="851" actId="2696"/>
        <pc:sldMkLst>
          <pc:docMk/>
          <pc:sldMk cId="2702432169" sldId="709"/>
        </pc:sldMkLst>
        <pc:spChg chg="del mod">
          <ac:chgData name="Kerestes, Robert John" userId="fa996a5b-b028-49c9-87fd-0320eed9553f" providerId="ADAL" clId="{A2B50B05-222C-194D-9733-A20F3463AF98}" dt="2022-05-24T10:31:01.903" v="150"/>
          <ac:spMkLst>
            <pc:docMk/>
            <pc:sldMk cId="2702432169" sldId="709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3.237" v="852" actId="2696"/>
        <pc:sldMkLst>
          <pc:docMk/>
          <pc:sldMk cId="1319536268" sldId="710"/>
        </pc:sldMkLst>
        <pc:spChg chg="del mod">
          <ac:chgData name="Kerestes, Robert John" userId="fa996a5b-b028-49c9-87fd-0320eed9553f" providerId="ADAL" clId="{A2B50B05-222C-194D-9733-A20F3463AF98}" dt="2022-05-24T10:31:01.907" v="162"/>
          <ac:spMkLst>
            <pc:docMk/>
            <pc:sldMk cId="1319536268" sldId="710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3.591" v="853" actId="2696"/>
        <pc:sldMkLst>
          <pc:docMk/>
          <pc:sldMk cId="4090973636" sldId="733"/>
        </pc:sldMkLst>
        <pc:spChg chg="del mod">
          <ac:chgData name="Kerestes, Robert John" userId="fa996a5b-b028-49c9-87fd-0320eed9553f" providerId="ADAL" clId="{A2B50B05-222C-194D-9733-A20F3463AF98}" dt="2022-05-24T10:31:01.912" v="178"/>
          <ac:spMkLst>
            <pc:docMk/>
            <pc:sldMk cId="4090973636" sldId="733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3.952" v="854" actId="2696"/>
        <pc:sldMkLst>
          <pc:docMk/>
          <pc:sldMk cId="187539007" sldId="734"/>
        </pc:sldMkLst>
        <pc:spChg chg="del mod">
          <ac:chgData name="Kerestes, Robert John" userId="fa996a5b-b028-49c9-87fd-0320eed9553f" providerId="ADAL" clId="{A2B50B05-222C-194D-9733-A20F3463AF98}" dt="2022-05-24T10:31:01.916" v="188"/>
          <ac:spMkLst>
            <pc:docMk/>
            <pc:sldMk cId="187539007" sldId="734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4.430" v="855" actId="2696"/>
        <pc:sldMkLst>
          <pc:docMk/>
          <pc:sldMk cId="108825291" sldId="735"/>
        </pc:sldMkLst>
        <pc:spChg chg="del mod">
          <ac:chgData name="Kerestes, Robert John" userId="fa996a5b-b028-49c9-87fd-0320eed9553f" providerId="ADAL" clId="{A2B50B05-222C-194D-9733-A20F3463AF98}" dt="2022-05-24T10:32:48.473" v="289"/>
          <ac:spMkLst>
            <pc:docMk/>
            <pc:sldMk cId="108825291" sldId="735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4.975" v="856" actId="2696"/>
        <pc:sldMkLst>
          <pc:docMk/>
          <pc:sldMk cId="1096970083" sldId="736"/>
        </pc:sldMkLst>
        <pc:spChg chg="del mod">
          <ac:chgData name="Kerestes, Robert John" userId="fa996a5b-b028-49c9-87fd-0320eed9553f" providerId="ADAL" clId="{A2B50B05-222C-194D-9733-A20F3463AF98}" dt="2022-05-24T10:32:48.477" v="301"/>
          <ac:spMkLst>
            <pc:docMk/>
            <pc:sldMk cId="1096970083" sldId="736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5.577" v="857" actId="2696"/>
        <pc:sldMkLst>
          <pc:docMk/>
          <pc:sldMk cId="1103990932" sldId="737"/>
        </pc:sldMkLst>
        <pc:spChg chg="del mod">
          <ac:chgData name="Kerestes, Robert John" userId="fa996a5b-b028-49c9-87fd-0320eed9553f" providerId="ADAL" clId="{A2B50B05-222C-194D-9733-A20F3463AF98}" dt="2022-05-24T10:32:48.483" v="313"/>
          <ac:spMkLst>
            <pc:docMk/>
            <pc:sldMk cId="1103990932" sldId="737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6.378" v="858" actId="2696"/>
        <pc:sldMkLst>
          <pc:docMk/>
          <pc:sldMk cId="2417708286" sldId="738"/>
        </pc:sldMkLst>
        <pc:spChg chg="del mod">
          <ac:chgData name="Kerestes, Robert John" userId="fa996a5b-b028-49c9-87fd-0320eed9553f" providerId="ADAL" clId="{A2B50B05-222C-194D-9733-A20F3463AF98}" dt="2022-05-24T10:31:01.900" v="142"/>
          <ac:spMkLst>
            <pc:docMk/>
            <pc:sldMk cId="2417708286" sldId="738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7.068" v="859" actId="2696"/>
        <pc:sldMkLst>
          <pc:docMk/>
          <pc:sldMk cId="956727587" sldId="739"/>
        </pc:sldMkLst>
        <pc:spChg chg="del mod">
          <ac:chgData name="Kerestes, Robert John" userId="fa996a5b-b028-49c9-87fd-0320eed9553f" providerId="ADAL" clId="{A2B50B05-222C-194D-9733-A20F3463AF98}" dt="2022-05-24T10:31:01.906" v="160"/>
          <ac:spMkLst>
            <pc:docMk/>
            <pc:sldMk cId="956727587" sldId="739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7.603" v="860" actId="2696"/>
        <pc:sldMkLst>
          <pc:docMk/>
          <pc:sldMk cId="463838312" sldId="740"/>
        </pc:sldMkLst>
        <pc:spChg chg="del mod">
          <ac:chgData name="Kerestes, Robert John" userId="fa996a5b-b028-49c9-87fd-0320eed9553f" providerId="ADAL" clId="{A2B50B05-222C-194D-9733-A20F3463AF98}" dt="2022-05-24T10:31:01.913" v="180"/>
          <ac:spMkLst>
            <pc:docMk/>
            <pc:sldMk cId="463838312" sldId="740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8.021" v="861" actId="2696"/>
        <pc:sldMkLst>
          <pc:docMk/>
          <pc:sldMk cId="3313337288" sldId="741"/>
        </pc:sldMkLst>
        <pc:spChg chg="del mod">
          <ac:chgData name="Kerestes, Robert John" userId="fa996a5b-b028-49c9-87fd-0320eed9553f" providerId="ADAL" clId="{A2B50B05-222C-194D-9733-A20F3463AF98}" dt="2022-05-24T10:31:01.919" v="198"/>
          <ac:spMkLst>
            <pc:docMk/>
            <pc:sldMk cId="3313337288" sldId="741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9.035" v="864" actId="2696"/>
        <pc:sldMkLst>
          <pc:docMk/>
          <pc:sldMk cId="3086518497" sldId="742"/>
        </pc:sldMkLst>
        <pc:spChg chg="del mod">
          <ac:chgData name="Kerestes, Robert John" userId="fa996a5b-b028-49c9-87fd-0320eed9553f" providerId="ADAL" clId="{A2B50B05-222C-194D-9733-A20F3463AF98}" dt="2022-05-24T10:31:01.900" v="144"/>
          <ac:spMkLst>
            <pc:docMk/>
            <pc:sldMk cId="3086518497" sldId="742"/>
            <ac:spMk id="2765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8.188" v="862" actId="2696"/>
        <pc:sldMkLst>
          <pc:docMk/>
          <pc:sldMk cId="3451027856" sldId="743"/>
        </pc:sldMkLst>
        <pc:spChg chg="del mod">
          <ac:chgData name="Kerestes, Robert John" userId="fa996a5b-b028-49c9-87fd-0320eed9553f" providerId="ADAL" clId="{A2B50B05-222C-194D-9733-A20F3463AF98}" dt="2022-05-24T10:32:48.472" v="287"/>
          <ac:spMkLst>
            <pc:docMk/>
            <pc:sldMk cId="3451027856" sldId="743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8.618" v="863" actId="2696"/>
        <pc:sldMkLst>
          <pc:docMk/>
          <pc:sldMk cId="3778738186" sldId="744"/>
        </pc:sldMkLst>
        <pc:spChg chg="del mod">
          <ac:chgData name="Kerestes, Robert John" userId="fa996a5b-b028-49c9-87fd-0320eed9553f" providerId="ADAL" clId="{A2B50B05-222C-194D-9733-A20F3463AF98}" dt="2022-05-24T10:32:48.480" v="305"/>
          <ac:spMkLst>
            <pc:docMk/>
            <pc:sldMk cId="3778738186" sldId="744"/>
            <ac:spMk id="22530" creationId="{00000000-0000-0000-0000-000000000000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09.386" v="865" actId="2696"/>
        <pc:sldMkLst>
          <pc:docMk/>
          <pc:sldMk cId="2602423028" sldId="745"/>
        </pc:sldMkLst>
        <pc:spChg chg="del mod">
          <ac:chgData name="Kerestes, Robert John" userId="fa996a5b-b028-49c9-87fd-0320eed9553f" providerId="ADAL" clId="{A2B50B05-222C-194D-9733-A20F3463AF98}" dt="2022-05-24T10:31:01.901" v="148"/>
          <ac:spMkLst>
            <pc:docMk/>
            <pc:sldMk cId="2602423028" sldId="745"/>
            <ac:spMk id="12" creationId="{3D8EF2DF-A032-5549-BECF-06CF58F08F39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0.015" v="866" actId="2696"/>
        <pc:sldMkLst>
          <pc:docMk/>
          <pc:sldMk cId="1760307221" sldId="747"/>
        </pc:sldMkLst>
        <pc:spChg chg="del mod">
          <ac:chgData name="Kerestes, Robert John" userId="fa996a5b-b028-49c9-87fd-0320eed9553f" providerId="ADAL" clId="{A2B50B05-222C-194D-9733-A20F3463AF98}" dt="2022-05-24T10:31:01.904" v="154"/>
          <ac:spMkLst>
            <pc:docMk/>
            <pc:sldMk cId="1760307221" sldId="747"/>
            <ac:spMk id="12" creationId="{D50082A9-5472-CF49-A57F-F60294469A04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0.229" v="867" actId="2696"/>
        <pc:sldMkLst>
          <pc:docMk/>
          <pc:sldMk cId="1823197462" sldId="748"/>
        </pc:sldMkLst>
        <pc:spChg chg="del mod">
          <ac:chgData name="Kerestes, Robert John" userId="fa996a5b-b028-49c9-87fd-0320eed9553f" providerId="ADAL" clId="{A2B50B05-222C-194D-9733-A20F3463AF98}" dt="2022-05-24T10:31:01.908" v="164"/>
          <ac:spMkLst>
            <pc:docMk/>
            <pc:sldMk cId="1823197462" sldId="748"/>
            <ac:spMk id="11" creationId="{95DB4698-6952-E44C-A5C9-ABFE6AC93CE1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0.613" v="868" actId="2696"/>
        <pc:sldMkLst>
          <pc:docMk/>
          <pc:sldMk cId="2378912914" sldId="749"/>
        </pc:sldMkLst>
        <pc:spChg chg="del mod">
          <ac:chgData name="Kerestes, Robert John" userId="fa996a5b-b028-49c9-87fd-0320eed9553f" providerId="ADAL" clId="{A2B50B05-222C-194D-9733-A20F3463AF98}" dt="2022-05-24T10:31:01.911" v="174"/>
          <ac:spMkLst>
            <pc:docMk/>
            <pc:sldMk cId="2378912914" sldId="749"/>
            <ac:spMk id="13" creationId="{9F15A7A8-3C6C-C44C-B92C-C510433B3162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0.963" v="869" actId="2696"/>
        <pc:sldMkLst>
          <pc:docMk/>
          <pc:sldMk cId="855776645" sldId="750"/>
        </pc:sldMkLst>
        <pc:spChg chg="del mod">
          <ac:chgData name="Kerestes, Robert John" userId="fa996a5b-b028-49c9-87fd-0320eed9553f" providerId="ADAL" clId="{A2B50B05-222C-194D-9733-A20F3463AF98}" dt="2022-05-24T10:31:01.911" v="176"/>
          <ac:spMkLst>
            <pc:docMk/>
            <pc:sldMk cId="855776645" sldId="750"/>
            <ac:spMk id="9" creationId="{C3AF98F1-B5C2-4A4A-BE9F-F4819C99DBF6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1.061" v="870" actId="2696"/>
        <pc:sldMkLst>
          <pc:docMk/>
          <pc:sldMk cId="3202985047" sldId="751"/>
        </pc:sldMkLst>
        <pc:spChg chg="del mod">
          <ac:chgData name="Kerestes, Robert John" userId="fa996a5b-b028-49c9-87fd-0320eed9553f" providerId="ADAL" clId="{A2B50B05-222C-194D-9733-A20F3463AF98}" dt="2022-05-24T10:31:01.914" v="184"/>
          <ac:spMkLst>
            <pc:docMk/>
            <pc:sldMk cId="3202985047" sldId="751"/>
            <ac:spMk id="12" creationId="{2E2D343F-1321-2C44-B61B-9F5C6F86FF54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1.326" v="871" actId="2696"/>
        <pc:sldMkLst>
          <pc:docMk/>
          <pc:sldMk cId="2377331274" sldId="752"/>
        </pc:sldMkLst>
        <pc:spChg chg="del mod">
          <ac:chgData name="Kerestes, Robert John" userId="fa996a5b-b028-49c9-87fd-0320eed9553f" providerId="ADAL" clId="{A2B50B05-222C-194D-9733-A20F3463AF98}" dt="2022-05-24T10:32:48.471" v="285"/>
          <ac:spMkLst>
            <pc:docMk/>
            <pc:sldMk cId="2377331274" sldId="752"/>
            <ac:spMk id="11" creationId="{B3253B0A-4EAA-464B-A50D-64DFE4A1A37D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1.886" v="872" actId="2696"/>
        <pc:sldMkLst>
          <pc:docMk/>
          <pc:sldMk cId="2803940868" sldId="753"/>
        </pc:sldMkLst>
        <pc:spChg chg="del mod">
          <ac:chgData name="Kerestes, Robert John" userId="fa996a5b-b028-49c9-87fd-0320eed9553f" providerId="ADAL" clId="{A2B50B05-222C-194D-9733-A20F3463AF98}" dt="2022-05-24T10:32:48.479" v="303"/>
          <ac:spMkLst>
            <pc:docMk/>
            <pc:sldMk cId="2803940868" sldId="753"/>
            <ac:spMk id="9" creationId="{758C3F7E-60EB-2943-A558-2EB0684CB505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2.161" v="873" actId="2696"/>
        <pc:sldMkLst>
          <pc:docMk/>
          <pc:sldMk cId="480732754" sldId="754"/>
        </pc:sldMkLst>
        <pc:spChg chg="del mod">
          <ac:chgData name="Kerestes, Robert John" userId="fa996a5b-b028-49c9-87fd-0320eed9553f" providerId="ADAL" clId="{A2B50B05-222C-194D-9733-A20F3463AF98}" dt="2022-05-24T10:31:01.898" v="138"/>
          <ac:spMkLst>
            <pc:docMk/>
            <pc:sldMk cId="480732754" sldId="754"/>
            <ac:spMk id="9" creationId="{5C6719DF-8818-0E41-A257-EB3EFA0233EE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2.337" v="874" actId="2696"/>
        <pc:sldMkLst>
          <pc:docMk/>
          <pc:sldMk cId="1797927333" sldId="755"/>
        </pc:sldMkLst>
        <pc:spChg chg="del mod">
          <ac:chgData name="Kerestes, Robert John" userId="fa996a5b-b028-49c9-87fd-0320eed9553f" providerId="ADAL" clId="{A2B50B05-222C-194D-9733-A20F3463AF98}" dt="2022-05-24T10:31:01.904" v="152"/>
          <ac:spMkLst>
            <pc:docMk/>
            <pc:sldMk cId="1797927333" sldId="755"/>
            <ac:spMk id="8" creationId="{66C40828-BDDA-4F46-B923-45DF71359676}"/>
          </ac:spMkLst>
        </pc:spChg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707482894" sldId="756"/>
        </pc:sldMkLst>
      </pc:sldChg>
      <pc:sldChg chg="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4100769965" sldId="756"/>
        </pc:sldMkLst>
      </pc:sldChg>
      <pc:sldChg chg="delSp modSp del mod">
        <pc:chgData name="Kerestes, Robert John" userId="fa996a5b-b028-49c9-87fd-0320eed9553f" providerId="ADAL" clId="{A2B50B05-222C-194D-9733-A20F3463AF98}" dt="2022-05-24T10:50:12.755" v="875" actId="2696"/>
        <pc:sldMkLst>
          <pc:docMk/>
          <pc:sldMk cId="2746146233" sldId="757"/>
        </pc:sldMkLst>
        <pc:spChg chg="del mod">
          <ac:chgData name="Kerestes, Robert John" userId="fa996a5b-b028-49c9-87fd-0320eed9553f" providerId="ADAL" clId="{A2B50B05-222C-194D-9733-A20F3463AF98}" dt="2022-05-24T10:31:01.914" v="182"/>
          <ac:spMkLst>
            <pc:docMk/>
            <pc:sldMk cId="2746146233" sldId="757"/>
            <ac:spMk id="7" creationId="{62F595ED-3BD0-664F-ACB0-9127AB4DC409}"/>
          </ac:spMkLst>
        </pc:spChg>
      </pc:sldChg>
      <pc:sldChg chg="delSp modSp del mod">
        <pc:chgData name="Kerestes, Robert John" userId="fa996a5b-b028-49c9-87fd-0320eed9553f" providerId="ADAL" clId="{A2B50B05-222C-194D-9733-A20F3463AF98}" dt="2022-05-24T10:50:13.238" v="876" actId="2696"/>
        <pc:sldMkLst>
          <pc:docMk/>
          <pc:sldMk cId="715514214" sldId="758"/>
        </pc:sldMkLst>
        <pc:spChg chg="del mod">
          <ac:chgData name="Kerestes, Robert John" userId="fa996a5b-b028-49c9-87fd-0320eed9553f" providerId="ADAL" clId="{A2B50B05-222C-194D-9733-A20F3463AF98}" dt="2022-05-24T10:31:01.897" v="136"/>
          <ac:spMkLst>
            <pc:docMk/>
            <pc:sldMk cId="715514214" sldId="758"/>
            <ac:spMk id="7" creationId="{E10EC39D-027F-204D-9353-ECAC59972D73}"/>
          </ac:spMkLst>
        </pc:spChg>
      </pc:sldChg>
      <pc:sldChg chg="delSp add 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265988861" sldId="759"/>
        </pc:sldMkLst>
        <pc:spChg chg="del">
          <ac:chgData name="Kerestes, Robert John" userId="fa996a5b-b028-49c9-87fd-0320eed9553f" providerId="ADAL" clId="{A2B50B05-222C-194D-9733-A20F3463AF98}" dt="2022-05-24T10:50:51.312" v="879" actId="478"/>
          <ac:spMkLst>
            <pc:docMk/>
            <pc:sldMk cId="265988861" sldId="759"/>
            <ac:spMk id="27650" creationId="{00000000-0000-0000-0000-000000000000}"/>
          </ac:spMkLst>
        </pc:spChg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394424916" sldId="759"/>
        </pc:sldMkLst>
      </pc:sldChg>
      <pc:sldChg chg="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953911824" sldId="760"/>
        </pc:sldMkLst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1014827813" sldId="760"/>
        </pc:sldMkLst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2256988542" sldId="761"/>
        </pc:sldMkLst>
      </pc:sldChg>
      <pc:sldChg chg="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2279513852" sldId="761"/>
        </pc:sldMkLst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691266204" sldId="762"/>
        </pc:sldMkLst>
      </pc:sldChg>
      <pc:sldChg chg="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1141710450" sldId="762"/>
        </pc:sldMkLst>
      </pc:sldChg>
      <pc:sldChg chg="del">
        <pc:chgData name="Kerestes, Robert John" userId="fa996a5b-b028-49c9-87fd-0320eed9553f" providerId="ADAL" clId="{A2B50B05-222C-194D-9733-A20F3463AF98}" dt="2022-05-24T14:42:24.456" v="3785" actId="2696"/>
        <pc:sldMkLst>
          <pc:docMk/>
          <pc:sldMk cId="1049147477" sldId="763"/>
        </pc:sldMkLst>
      </pc:sldChg>
      <pc:sldChg chg="add">
        <pc:chgData name="Kerestes, Robert John" userId="fa996a5b-b028-49c9-87fd-0320eed9553f" providerId="ADAL" clId="{A2B50B05-222C-194D-9733-A20F3463AF98}" dt="2022-05-24T14:42:35.535" v="3786"/>
        <pc:sldMkLst>
          <pc:docMk/>
          <pc:sldMk cId="3959291188" sldId="763"/>
        </pc:sldMkLst>
      </pc:sldChg>
      <pc:sldChg chg="addSp delSp del mod">
        <pc:chgData name="Kerestes, Robert John" userId="fa996a5b-b028-49c9-87fd-0320eed9553f" providerId="ADAL" clId="{A2B50B05-222C-194D-9733-A20F3463AF98}" dt="2022-05-24T10:51:58.754" v="885" actId="2696"/>
        <pc:sldMkLst>
          <pc:docMk/>
          <pc:sldMk cId="1636516236" sldId="764"/>
        </pc:sldMkLst>
        <pc:spChg chg="del">
          <ac:chgData name="Kerestes, Robert John" userId="fa996a5b-b028-49c9-87fd-0320eed9553f" providerId="ADAL" clId="{A2B50B05-222C-194D-9733-A20F3463AF98}" dt="2022-05-24T10:51:49.368" v="882" actId="478"/>
          <ac:spMkLst>
            <pc:docMk/>
            <pc:sldMk cId="1636516236" sldId="764"/>
            <ac:spMk id="7" creationId="{F5A03893-A02F-0249-8FC2-FE80322A69B5}"/>
          </ac:spMkLst>
        </pc:spChg>
        <pc:spChg chg="add del">
          <ac:chgData name="Kerestes, Robert John" userId="fa996a5b-b028-49c9-87fd-0320eed9553f" providerId="ADAL" clId="{A2B50B05-222C-194D-9733-A20F3463AF98}" dt="2022-05-24T10:51:32.764" v="881" actId="22"/>
          <ac:spMkLst>
            <pc:docMk/>
            <pc:sldMk cId="1636516236" sldId="764"/>
            <ac:spMk id="8" creationId="{B9F1945F-B1F9-7249-A490-346E4A31031C}"/>
          </ac:spMkLst>
        </pc:spChg>
      </pc:sldChg>
      <pc:sldChg chg="delSp del">
        <pc:chgData name="Kerestes, Robert John" userId="fa996a5b-b028-49c9-87fd-0320eed9553f" providerId="ADAL" clId="{A2B50B05-222C-194D-9733-A20F3463AF98}" dt="2022-05-24T10:51:55.893" v="884" actId="2696"/>
        <pc:sldMkLst>
          <pc:docMk/>
          <pc:sldMk cId="3669413175" sldId="765"/>
        </pc:sldMkLst>
        <pc:spChg chg="del">
          <ac:chgData name="Kerestes, Robert John" userId="fa996a5b-b028-49c9-87fd-0320eed9553f" providerId="ADAL" clId="{A2B50B05-222C-194D-9733-A20F3463AF98}" dt="2022-05-24T10:51:54.060" v="883" actId="478"/>
          <ac:spMkLst>
            <pc:docMk/>
            <pc:sldMk cId="3669413175" sldId="765"/>
            <ac:spMk id="7" creationId="{F5A03893-A02F-0249-8FC2-FE80322A69B5}"/>
          </ac:spMkLst>
        </pc:spChg>
      </pc:sldChg>
      <pc:sldChg chg="addSp modSp new mod">
        <pc:chgData name="Kerestes, Robert John" userId="fa996a5b-b028-49c9-87fd-0320eed9553f" providerId="ADAL" clId="{A2B50B05-222C-194D-9733-A20F3463AF98}" dt="2022-05-24T10:41:43.867" v="468"/>
        <pc:sldMkLst>
          <pc:docMk/>
          <pc:sldMk cId="669336493" sldId="766"/>
        </pc:sldMkLst>
        <pc:spChg chg="mod">
          <ac:chgData name="Kerestes, Robert John" userId="fa996a5b-b028-49c9-87fd-0320eed9553f" providerId="ADAL" clId="{A2B50B05-222C-194D-9733-A20F3463AF98}" dt="2022-05-24T10:37:43.603" v="373" actId="1076"/>
          <ac:spMkLst>
            <pc:docMk/>
            <pc:sldMk cId="669336493" sldId="766"/>
            <ac:spMk id="2" creationId="{536901D8-CFE0-7643-85B2-3FFF639879A4}"/>
          </ac:spMkLst>
        </pc:spChg>
        <pc:spChg chg="add mod">
          <ac:chgData name="Kerestes, Robert John" userId="fa996a5b-b028-49c9-87fd-0320eed9553f" providerId="ADAL" clId="{A2B50B05-222C-194D-9733-A20F3463AF98}" dt="2022-05-24T10:41:43.867" v="468"/>
          <ac:spMkLst>
            <pc:docMk/>
            <pc:sldMk cId="669336493" sldId="766"/>
            <ac:spMk id="4" creationId="{5291DD18-68DD-DE4A-AFFB-5C1E7241E323}"/>
          </ac:spMkLst>
        </pc:spChg>
      </pc:sldChg>
      <pc:sldChg chg="delSp modSp add del mod">
        <pc:chgData name="Kerestes, Robert John" userId="fa996a5b-b028-49c9-87fd-0320eed9553f" providerId="ADAL" clId="{A2B50B05-222C-194D-9733-A20F3463AF98}" dt="2022-05-24T12:55:52.084" v="1609" actId="2696"/>
        <pc:sldMkLst>
          <pc:docMk/>
          <pc:sldMk cId="3923752788" sldId="767"/>
        </pc:sldMkLst>
        <pc:spChg chg="mod">
          <ac:chgData name="Kerestes, Robert John" userId="fa996a5b-b028-49c9-87fd-0320eed9553f" providerId="ADAL" clId="{A2B50B05-222C-194D-9733-A20F3463AF98}" dt="2022-05-24T12:55:24.071" v="1588" actId="255"/>
          <ac:spMkLst>
            <pc:docMk/>
            <pc:sldMk cId="3923752788" sldId="767"/>
            <ac:spMk id="3" creationId="{00000000-0000-0000-0000-000000000000}"/>
          </ac:spMkLst>
        </pc:spChg>
        <pc:spChg chg="del">
          <ac:chgData name="Kerestes, Robert John" userId="fa996a5b-b028-49c9-87fd-0320eed9553f" providerId="ADAL" clId="{A2B50B05-222C-194D-9733-A20F3463AF98}" dt="2022-05-24T12:49:47.324" v="909" actId="478"/>
          <ac:spMkLst>
            <pc:docMk/>
            <pc:sldMk cId="3923752788" sldId="767"/>
            <ac:spMk id="4" creationId="{5ABF4E7A-657C-6D49-B66F-5805DAC4BB30}"/>
          </ac:spMkLst>
        </pc:spChg>
        <pc:picChg chg="del">
          <ac:chgData name="Kerestes, Robert John" userId="fa996a5b-b028-49c9-87fd-0320eed9553f" providerId="ADAL" clId="{A2B50B05-222C-194D-9733-A20F3463AF98}" dt="2022-05-24T12:49:44.337" v="908" actId="478"/>
          <ac:picMkLst>
            <pc:docMk/>
            <pc:sldMk cId="3923752788" sldId="767"/>
            <ac:picMk id="2" creationId="{21503092-EB39-2D44-B257-EA065F721B99}"/>
          </ac:picMkLst>
        </pc:picChg>
      </pc:sldChg>
      <pc:sldChg chg="add del">
        <pc:chgData name="Kerestes, Robert John" userId="fa996a5b-b028-49c9-87fd-0320eed9553f" providerId="ADAL" clId="{A2B50B05-222C-194D-9733-A20F3463AF98}" dt="2022-05-24T14:42:41.586" v="3787" actId="2696"/>
        <pc:sldMkLst>
          <pc:docMk/>
          <pc:sldMk cId="4242192721" sldId="768"/>
        </pc:sldMkLst>
      </pc:sldChg>
      <pc:sldChg chg="modSp add mod">
        <pc:chgData name="Kerestes, Robert John" userId="fa996a5b-b028-49c9-87fd-0320eed9553f" providerId="ADAL" clId="{A2B50B05-222C-194D-9733-A20F3463AF98}" dt="2022-05-24T14:43:25.495" v="3789" actId="313"/>
        <pc:sldMkLst>
          <pc:docMk/>
          <pc:sldMk cId="4097447552" sldId="769"/>
        </pc:sldMkLst>
        <pc:spChg chg="mod">
          <ac:chgData name="Kerestes, Robert John" userId="fa996a5b-b028-49c9-87fd-0320eed9553f" providerId="ADAL" clId="{A2B50B05-222C-194D-9733-A20F3463AF98}" dt="2022-05-24T12:56:28.784" v="1726" actId="20577"/>
          <ac:spMkLst>
            <pc:docMk/>
            <pc:sldMk cId="4097447552" sldId="769"/>
            <ac:spMk id="3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4T14:43:25.495" v="3789" actId="313"/>
          <ac:spMkLst>
            <pc:docMk/>
            <pc:sldMk cId="4097447552" sldId="769"/>
            <ac:spMk id="22531" creationId="{00000000-0000-0000-0000-000000000000}"/>
          </ac:spMkLst>
        </pc:spChg>
      </pc:sldChg>
      <pc:sldChg chg="modSp add mod">
        <pc:chgData name="Kerestes, Robert John" userId="fa996a5b-b028-49c9-87fd-0320eed9553f" providerId="ADAL" clId="{A2B50B05-222C-194D-9733-A20F3463AF98}" dt="2022-05-24T14:53:03.756" v="4084" actId="20577"/>
        <pc:sldMkLst>
          <pc:docMk/>
          <pc:sldMk cId="972975930" sldId="770"/>
        </pc:sldMkLst>
        <pc:spChg chg="mod">
          <ac:chgData name="Kerestes, Robert John" userId="fa996a5b-b028-49c9-87fd-0320eed9553f" providerId="ADAL" clId="{A2B50B05-222C-194D-9733-A20F3463AF98}" dt="2022-05-24T14:53:03.756" v="4084" actId="20577"/>
          <ac:spMkLst>
            <pc:docMk/>
            <pc:sldMk cId="972975930" sldId="770"/>
            <ac:spMk id="22531" creationId="{00000000-0000-0000-0000-000000000000}"/>
          </ac:spMkLst>
        </pc:spChg>
      </pc:sldChg>
      <pc:sldChg chg="modSp add del mod">
        <pc:chgData name="Kerestes, Robert John" userId="fa996a5b-b028-49c9-87fd-0320eed9553f" providerId="ADAL" clId="{A2B50B05-222C-194D-9733-A20F3463AF98}" dt="2022-05-24T14:42:04.479" v="3783" actId="2696"/>
        <pc:sldMkLst>
          <pc:docMk/>
          <pc:sldMk cId="3287826862" sldId="770"/>
        </pc:sldMkLst>
        <pc:spChg chg="mod">
          <ac:chgData name="Kerestes, Robert John" userId="fa996a5b-b028-49c9-87fd-0320eed9553f" providerId="ADAL" clId="{A2B50B05-222C-194D-9733-A20F3463AF98}" dt="2022-05-24T12:55:48.425" v="1608" actId="20577"/>
          <ac:spMkLst>
            <pc:docMk/>
            <pc:sldMk cId="3287826862" sldId="770"/>
            <ac:spMk id="3" creationId="{00000000-0000-0000-0000-000000000000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6T19:05:34.820" v="6193" actId="478"/>
        <pc:sldMkLst>
          <pc:docMk/>
          <pc:sldMk cId="301043817" sldId="771"/>
        </pc:sldMkLst>
        <pc:spChg chg="del">
          <ac:chgData name="Kerestes, Robert John" userId="fa996a5b-b028-49c9-87fd-0320eed9553f" providerId="ADAL" clId="{A2B50B05-222C-194D-9733-A20F3463AF98}" dt="2022-05-24T12:56:45.380" v="1736" actId="478"/>
          <ac:spMkLst>
            <pc:docMk/>
            <pc:sldMk cId="301043817" sldId="771"/>
            <ac:spMk id="3" creationId="{00000000-0000-0000-0000-000000000000}"/>
          </ac:spMkLst>
        </pc:spChg>
        <pc:spChg chg="add del mod">
          <ac:chgData name="Kerestes, Robert John" userId="fa996a5b-b028-49c9-87fd-0320eed9553f" providerId="ADAL" clId="{A2B50B05-222C-194D-9733-A20F3463AF98}" dt="2022-05-24T12:56:50.935" v="1738" actId="1076"/>
          <ac:spMkLst>
            <pc:docMk/>
            <pc:sldMk cId="301043817" sldId="771"/>
            <ac:spMk id="4" creationId="{5ABF4E7A-657C-6D49-B66F-5805DAC4BB30}"/>
          </ac:spMkLst>
        </pc:spChg>
        <pc:spChg chg="add mod">
          <ac:chgData name="Kerestes, Robert John" userId="fa996a5b-b028-49c9-87fd-0320eed9553f" providerId="ADAL" clId="{A2B50B05-222C-194D-9733-A20F3463AF98}" dt="2022-05-24T13:07:13.356" v="2110" actId="20577"/>
          <ac:spMkLst>
            <pc:docMk/>
            <pc:sldMk cId="301043817" sldId="771"/>
            <ac:spMk id="5" creationId="{D887F152-91FA-5049-9975-A73DA6107AAD}"/>
          </ac:spMkLst>
        </pc:spChg>
        <pc:spChg chg="add mod">
          <ac:chgData name="Kerestes, Robert John" userId="fa996a5b-b028-49c9-87fd-0320eed9553f" providerId="ADAL" clId="{A2B50B05-222C-194D-9733-A20F3463AF98}" dt="2022-05-26T19:05:06.145" v="6192" actId="20577"/>
          <ac:spMkLst>
            <pc:docMk/>
            <pc:sldMk cId="301043817" sldId="771"/>
            <ac:spMk id="6" creationId="{961D6F01-A84D-E54A-8DC3-C14A06ABD657}"/>
          </ac:spMkLst>
        </pc:spChg>
        <pc:spChg chg="add del">
          <ac:chgData name="Kerestes, Robert John" userId="fa996a5b-b028-49c9-87fd-0320eed9553f" providerId="ADAL" clId="{A2B50B05-222C-194D-9733-A20F3463AF98}" dt="2022-05-24T13:00:24.596" v="1811"/>
          <ac:spMkLst>
            <pc:docMk/>
            <pc:sldMk cId="301043817" sldId="771"/>
            <ac:spMk id="9" creationId="{EA3D56BF-D98F-E34D-893F-B88629026E43}"/>
          </ac:spMkLst>
        </pc:spChg>
        <pc:spChg chg="add del">
          <ac:chgData name="Kerestes, Robert John" userId="fa996a5b-b028-49c9-87fd-0320eed9553f" providerId="ADAL" clId="{A2B50B05-222C-194D-9733-A20F3463AF98}" dt="2022-05-24T13:00:24.596" v="1811"/>
          <ac:spMkLst>
            <pc:docMk/>
            <pc:sldMk cId="301043817" sldId="771"/>
            <ac:spMk id="10" creationId="{E68A23BB-DC40-594F-862A-C092A83D161B}"/>
          </ac:spMkLst>
        </pc:spChg>
        <pc:spChg chg="add del mod">
          <ac:chgData name="Kerestes, Robert John" userId="fa996a5b-b028-49c9-87fd-0320eed9553f" providerId="ADAL" clId="{A2B50B05-222C-194D-9733-A20F3463AF98}" dt="2022-05-24T13:00:42.232" v="1815" actId="767"/>
          <ac:spMkLst>
            <pc:docMk/>
            <pc:sldMk cId="301043817" sldId="771"/>
            <ac:spMk id="11" creationId="{CF8A367A-3118-F948-BB5E-7F615F7B28F4}"/>
          </ac:spMkLst>
        </pc:spChg>
        <pc:spChg chg="add del">
          <ac:chgData name="Kerestes, Robert John" userId="fa996a5b-b028-49c9-87fd-0320eed9553f" providerId="ADAL" clId="{A2B50B05-222C-194D-9733-A20F3463AF98}" dt="2022-05-24T13:00:41.315" v="1814"/>
          <ac:spMkLst>
            <pc:docMk/>
            <pc:sldMk cId="301043817" sldId="771"/>
            <ac:spMk id="12" creationId="{F6E527E8-CAB8-2249-8492-7274861167B5}"/>
          </ac:spMkLst>
        </pc:spChg>
        <pc:spChg chg="add del">
          <ac:chgData name="Kerestes, Robert John" userId="fa996a5b-b028-49c9-87fd-0320eed9553f" providerId="ADAL" clId="{A2B50B05-222C-194D-9733-A20F3463AF98}" dt="2022-05-24T13:00:41.315" v="1814"/>
          <ac:spMkLst>
            <pc:docMk/>
            <pc:sldMk cId="301043817" sldId="771"/>
            <ac:spMk id="14" creationId="{CBD4259B-ECBD-8A45-A3F5-601EFF565F33}"/>
          </ac:spMkLst>
        </pc:spChg>
        <pc:spChg chg="add del mod">
          <ac:chgData name="Kerestes, Robert John" userId="fa996a5b-b028-49c9-87fd-0320eed9553f" providerId="ADAL" clId="{A2B50B05-222C-194D-9733-A20F3463AF98}" dt="2022-05-24T13:01:24.936" v="1829" actId="478"/>
          <ac:spMkLst>
            <pc:docMk/>
            <pc:sldMk cId="301043817" sldId="771"/>
            <ac:spMk id="15" creationId="{2D20234E-3814-1540-94FB-50EBABCED83C}"/>
          </ac:spMkLst>
        </pc:spChg>
        <pc:spChg chg="add del">
          <ac:chgData name="Kerestes, Robert John" userId="fa996a5b-b028-49c9-87fd-0320eed9553f" providerId="ADAL" clId="{A2B50B05-222C-194D-9733-A20F3463AF98}" dt="2022-05-24T13:01:04.859" v="1822"/>
          <ac:spMkLst>
            <pc:docMk/>
            <pc:sldMk cId="301043817" sldId="771"/>
            <ac:spMk id="18" creationId="{5CCDDD03-303F-E74A-8DDA-9E3FABFDC0E4}"/>
          </ac:spMkLst>
        </pc:spChg>
        <pc:spChg chg="add del">
          <ac:chgData name="Kerestes, Robert John" userId="fa996a5b-b028-49c9-87fd-0320eed9553f" providerId="ADAL" clId="{A2B50B05-222C-194D-9733-A20F3463AF98}" dt="2022-05-24T13:01:04.859" v="1822"/>
          <ac:spMkLst>
            <pc:docMk/>
            <pc:sldMk cId="301043817" sldId="771"/>
            <ac:spMk id="19" creationId="{E5C2A21F-6E50-6B4B-AC4A-2C9C62F071A2}"/>
          </ac:spMkLst>
        </pc:spChg>
        <pc:spChg chg="add del mod">
          <ac:chgData name="Kerestes, Robert John" userId="fa996a5b-b028-49c9-87fd-0320eed9553f" providerId="ADAL" clId="{A2B50B05-222C-194D-9733-A20F3463AF98}" dt="2022-05-24T13:01:04.510" v="1821"/>
          <ac:spMkLst>
            <pc:docMk/>
            <pc:sldMk cId="301043817" sldId="771"/>
            <ac:spMk id="22" creationId="{268F7962-FDF4-7A40-A5AB-85E8DC0C08B9}"/>
          </ac:spMkLst>
        </pc:spChg>
        <pc:spChg chg="add del mod">
          <ac:chgData name="Kerestes, Robert John" userId="fa996a5b-b028-49c9-87fd-0320eed9553f" providerId="ADAL" clId="{A2B50B05-222C-194D-9733-A20F3463AF98}" dt="2022-05-24T13:01:04.510" v="1821"/>
          <ac:spMkLst>
            <pc:docMk/>
            <pc:sldMk cId="301043817" sldId="771"/>
            <ac:spMk id="23" creationId="{37AA3DF0-8F69-324F-96D2-1DAF59ADEDA2}"/>
          </ac:spMkLst>
        </pc:spChg>
        <pc:spChg chg="add del mod">
          <ac:chgData name="Kerestes, Robert John" userId="fa996a5b-b028-49c9-87fd-0320eed9553f" providerId="ADAL" clId="{A2B50B05-222C-194D-9733-A20F3463AF98}" dt="2022-05-24T13:01:22.178" v="1828"/>
          <ac:spMkLst>
            <pc:docMk/>
            <pc:sldMk cId="301043817" sldId="771"/>
            <ac:spMk id="26" creationId="{2B5AC0A1-3C79-CC4C-A848-3E014EA07677}"/>
          </ac:spMkLst>
        </pc:spChg>
        <pc:spChg chg="add del mod">
          <ac:chgData name="Kerestes, Robert John" userId="fa996a5b-b028-49c9-87fd-0320eed9553f" providerId="ADAL" clId="{A2B50B05-222C-194D-9733-A20F3463AF98}" dt="2022-05-24T13:01:22.178" v="1828"/>
          <ac:spMkLst>
            <pc:docMk/>
            <pc:sldMk cId="301043817" sldId="771"/>
            <ac:spMk id="27" creationId="{88391950-6A85-F645-A6C1-F1E2300442B9}"/>
          </ac:spMkLst>
        </pc:spChg>
        <pc:spChg chg="add mod">
          <ac:chgData name="Kerestes, Robert John" userId="fa996a5b-b028-49c9-87fd-0320eed9553f" providerId="ADAL" clId="{A2B50B05-222C-194D-9733-A20F3463AF98}" dt="2022-05-24T13:06:40.351" v="2076" actId="1035"/>
          <ac:spMkLst>
            <pc:docMk/>
            <pc:sldMk cId="301043817" sldId="771"/>
            <ac:spMk id="31" creationId="{62A7858D-248A-AE4B-94E6-5C35EACE96AC}"/>
          </ac:spMkLst>
        </pc:spChg>
        <pc:spChg chg="add mod">
          <ac:chgData name="Kerestes, Robert John" userId="fa996a5b-b028-49c9-87fd-0320eed9553f" providerId="ADAL" clId="{A2B50B05-222C-194D-9733-A20F3463AF98}" dt="2022-05-24T13:07:10.491" v="2108" actId="20577"/>
          <ac:spMkLst>
            <pc:docMk/>
            <pc:sldMk cId="301043817" sldId="771"/>
            <ac:spMk id="32" creationId="{719380CD-14B0-2449-A548-9F9625466EC5}"/>
          </ac:spMkLst>
        </pc:spChg>
        <pc:spChg chg="mod">
          <ac:chgData name="Kerestes, Robert John" userId="fa996a5b-b028-49c9-87fd-0320eed9553f" providerId="ADAL" clId="{A2B50B05-222C-194D-9733-A20F3463AF98}" dt="2022-05-24T14:43:26.281" v="3790" actId="313"/>
          <ac:spMkLst>
            <pc:docMk/>
            <pc:sldMk cId="301043817" sldId="771"/>
            <ac:spMk id="22531" creationId="{00000000-0000-0000-0000-000000000000}"/>
          </ac:spMkLst>
        </pc:spChg>
        <pc:graphicFrameChg chg="add del">
          <ac:chgData name="Kerestes, Robert John" userId="fa996a5b-b028-49c9-87fd-0320eed9553f" providerId="ADAL" clId="{A2B50B05-222C-194D-9733-A20F3463AF98}" dt="2022-05-24T13:00:24.596" v="1811"/>
          <ac:graphicFrameMkLst>
            <pc:docMk/>
            <pc:sldMk cId="301043817" sldId="771"/>
            <ac:graphicFrameMk id="7" creationId="{BC089B2C-9B01-6C4E-B7C2-450E78E927E4}"/>
          </ac:graphicFrameMkLst>
        </pc:graphicFrameChg>
        <pc:graphicFrameChg chg="add del">
          <ac:chgData name="Kerestes, Robert John" userId="fa996a5b-b028-49c9-87fd-0320eed9553f" providerId="ADAL" clId="{A2B50B05-222C-194D-9733-A20F3463AF98}" dt="2022-05-24T13:00:24.596" v="1811"/>
          <ac:graphicFrameMkLst>
            <pc:docMk/>
            <pc:sldMk cId="301043817" sldId="771"/>
            <ac:graphicFrameMk id="8" creationId="{07D2CD0A-C3A4-D044-ACF8-A78FDEFF400A}"/>
          </ac:graphicFrameMkLst>
        </pc:graphicFrameChg>
        <pc:graphicFrameChg chg="add del">
          <ac:chgData name="Kerestes, Robert John" userId="fa996a5b-b028-49c9-87fd-0320eed9553f" providerId="ADAL" clId="{A2B50B05-222C-194D-9733-A20F3463AF98}" dt="2022-05-24T13:00:41.315" v="1814"/>
          <ac:graphicFrameMkLst>
            <pc:docMk/>
            <pc:sldMk cId="301043817" sldId="771"/>
            <ac:graphicFrameMk id="13" creationId="{9BCAF13C-BA93-3D43-BD4D-1693DB70CC70}"/>
          </ac:graphicFrameMkLst>
        </pc:graphicFrameChg>
        <pc:graphicFrameChg chg="add del">
          <ac:chgData name="Kerestes, Robert John" userId="fa996a5b-b028-49c9-87fd-0320eed9553f" providerId="ADAL" clId="{A2B50B05-222C-194D-9733-A20F3463AF98}" dt="2022-05-24T13:01:04.859" v="1822"/>
          <ac:graphicFrameMkLst>
            <pc:docMk/>
            <pc:sldMk cId="301043817" sldId="771"/>
            <ac:graphicFrameMk id="16" creationId="{51FF1BF7-BD57-BC44-A250-5DFD305A9885}"/>
          </ac:graphicFrameMkLst>
        </pc:graphicFrameChg>
        <pc:graphicFrameChg chg="add del">
          <ac:chgData name="Kerestes, Robert John" userId="fa996a5b-b028-49c9-87fd-0320eed9553f" providerId="ADAL" clId="{A2B50B05-222C-194D-9733-A20F3463AF98}" dt="2022-05-24T13:01:04.859" v="1822"/>
          <ac:graphicFrameMkLst>
            <pc:docMk/>
            <pc:sldMk cId="301043817" sldId="771"/>
            <ac:graphicFrameMk id="17" creationId="{1D86660E-9818-4247-A64E-8879BB0F78A0}"/>
          </ac:graphicFrameMkLst>
        </pc:graphicFrameChg>
        <pc:graphicFrameChg chg="add del mod">
          <ac:chgData name="Kerestes, Robert John" userId="fa996a5b-b028-49c9-87fd-0320eed9553f" providerId="ADAL" clId="{A2B50B05-222C-194D-9733-A20F3463AF98}" dt="2022-05-24T13:01:04.510" v="1821"/>
          <ac:graphicFrameMkLst>
            <pc:docMk/>
            <pc:sldMk cId="301043817" sldId="771"/>
            <ac:graphicFrameMk id="20" creationId="{B82A92D8-43BD-CB46-9444-09FF6282E2AF}"/>
          </ac:graphicFrameMkLst>
        </pc:graphicFrameChg>
        <pc:graphicFrameChg chg="add del mod">
          <ac:chgData name="Kerestes, Robert John" userId="fa996a5b-b028-49c9-87fd-0320eed9553f" providerId="ADAL" clId="{A2B50B05-222C-194D-9733-A20F3463AF98}" dt="2022-05-24T13:01:04.510" v="1821"/>
          <ac:graphicFrameMkLst>
            <pc:docMk/>
            <pc:sldMk cId="301043817" sldId="771"/>
            <ac:graphicFrameMk id="21" creationId="{D26F2302-D276-E241-AEDA-9104994F3A1E}"/>
          </ac:graphicFrameMkLst>
        </pc:graphicFrameChg>
        <pc:graphicFrameChg chg="add del mod">
          <ac:chgData name="Kerestes, Robert John" userId="fa996a5b-b028-49c9-87fd-0320eed9553f" providerId="ADAL" clId="{A2B50B05-222C-194D-9733-A20F3463AF98}" dt="2022-05-24T13:01:22.178" v="1828"/>
          <ac:graphicFrameMkLst>
            <pc:docMk/>
            <pc:sldMk cId="301043817" sldId="771"/>
            <ac:graphicFrameMk id="24" creationId="{63827E6A-FAC0-714B-9810-2A87BB62318F}"/>
          </ac:graphicFrameMkLst>
        </pc:graphicFrameChg>
        <pc:graphicFrameChg chg="add del mod">
          <ac:chgData name="Kerestes, Robert John" userId="fa996a5b-b028-49c9-87fd-0320eed9553f" providerId="ADAL" clId="{A2B50B05-222C-194D-9733-A20F3463AF98}" dt="2022-05-24T13:01:22.178" v="1828"/>
          <ac:graphicFrameMkLst>
            <pc:docMk/>
            <pc:sldMk cId="301043817" sldId="771"/>
            <ac:graphicFrameMk id="25" creationId="{4B60114D-212B-3244-A6D4-DF1D2A55D9B8}"/>
          </ac:graphicFrameMkLst>
        </pc:graphicFrameChg>
        <pc:picChg chg="add del mod">
          <ac:chgData name="Kerestes, Robert John" userId="fa996a5b-b028-49c9-87fd-0320eed9553f" providerId="ADAL" clId="{A2B50B05-222C-194D-9733-A20F3463AF98}" dt="2022-05-24T12:56:47.381" v="1737" actId="1076"/>
          <ac:picMkLst>
            <pc:docMk/>
            <pc:sldMk cId="301043817" sldId="771"/>
            <ac:picMk id="2" creationId="{21503092-EB39-2D44-B257-EA065F721B99}"/>
          </ac:picMkLst>
        </pc:picChg>
        <pc:picChg chg="add del mod">
          <ac:chgData name="Kerestes, Robert John" userId="fa996a5b-b028-49c9-87fd-0320eed9553f" providerId="ADAL" clId="{A2B50B05-222C-194D-9733-A20F3463AF98}" dt="2022-05-26T19:05:34.820" v="6193" actId="478"/>
          <ac:picMkLst>
            <pc:docMk/>
            <pc:sldMk cId="301043817" sldId="771"/>
            <ac:picMk id="3" creationId="{D3ED3081-CAE9-4A4A-A4BB-D339CAF67095}"/>
          </ac:picMkLst>
        </pc:picChg>
      </pc:sldChg>
      <pc:sldChg chg="modSp add del mod">
        <pc:chgData name="Kerestes, Robert John" userId="fa996a5b-b028-49c9-87fd-0320eed9553f" providerId="ADAL" clId="{A2B50B05-222C-194D-9733-A20F3463AF98}" dt="2022-05-24T14:42:43.439" v="3788" actId="2696"/>
        <pc:sldMkLst>
          <pc:docMk/>
          <pc:sldMk cId="2792194578" sldId="772"/>
        </pc:sldMkLst>
        <pc:spChg chg="mod">
          <ac:chgData name="Kerestes, Robert John" userId="fa996a5b-b028-49c9-87fd-0320eed9553f" providerId="ADAL" clId="{A2B50B05-222C-194D-9733-A20F3463AF98}" dt="2022-05-24T13:09:21.049" v="2134"/>
          <ac:spMkLst>
            <pc:docMk/>
            <pc:sldMk cId="2792194578" sldId="772"/>
            <ac:spMk id="6" creationId="{961D6F01-A84D-E54A-8DC3-C14A06ABD657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4T14:43:26.886" v="3791" actId="313"/>
        <pc:sldMkLst>
          <pc:docMk/>
          <pc:sldMk cId="2787772912" sldId="773"/>
        </pc:sldMkLst>
        <pc:spChg chg="mod">
          <ac:chgData name="Kerestes, Robert John" userId="fa996a5b-b028-49c9-87fd-0320eed9553f" providerId="ADAL" clId="{A2B50B05-222C-194D-9733-A20F3463AF98}" dt="2022-05-24T13:09:38.502" v="2136" actId="20577"/>
          <ac:spMkLst>
            <pc:docMk/>
            <pc:sldMk cId="2787772912" sldId="773"/>
            <ac:spMk id="5" creationId="{D887F152-91FA-5049-9975-A73DA6107AAD}"/>
          </ac:spMkLst>
        </pc:spChg>
        <pc:spChg chg="mod">
          <ac:chgData name="Kerestes, Robert John" userId="fa996a5b-b028-49c9-87fd-0320eed9553f" providerId="ADAL" clId="{A2B50B05-222C-194D-9733-A20F3463AF98}" dt="2022-05-24T13:07:56.930" v="2131" actId="1076"/>
          <ac:spMkLst>
            <pc:docMk/>
            <pc:sldMk cId="2787772912" sldId="773"/>
            <ac:spMk id="6" creationId="{961D6F01-A84D-E54A-8DC3-C14A06ABD657}"/>
          </ac:spMkLst>
        </pc:spChg>
        <pc:spChg chg="add mod">
          <ac:chgData name="Kerestes, Robert John" userId="fa996a5b-b028-49c9-87fd-0320eed9553f" providerId="ADAL" clId="{A2B50B05-222C-194D-9733-A20F3463AF98}" dt="2022-05-24T13:13:12.266" v="2237" actId="1076"/>
          <ac:spMkLst>
            <pc:docMk/>
            <pc:sldMk cId="2787772912" sldId="773"/>
            <ac:spMk id="11" creationId="{FD369913-8DA1-1341-85C8-2C67ECFCE903}"/>
          </ac:spMkLst>
        </pc:spChg>
        <pc:spChg chg="add del mod">
          <ac:chgData name="Kerestes, Robert John" userId="fa996a5b-b028-49c9-87fd-0320eed9553f" providerId="ADAL" clId="{A2B50B05-222C-194D-9733-A20F3463AF98}" dt="2022-05-24T13:09:48.392" v="2140"/>
          <ac:spMkLst>
            <pc:docMk/>
            <pc:sldMk cId="2787772912" sldId="773"/>
            <ac:spMk id="12" creationId="{7AC403E4-0647-E740-8267-1559E27757ED}"/>
          </ac:spMkLst>
        </pc:spChg>
        <pc:spChg chg="add mod">
          <ac:chgData name="Kerestes, Robert John" userId="fa996a5b-b028-49c9-87fd-0320eed9553f" providerId="ADAL" clId="{A2B50B05-222C-194D-9733-A20F3463AF98}" dt="2022-05-24T13:09:58.964" v="2188" actId="20577"/>
          <ac:spMkLst>
            <pc:docMk/>
            <pc:sldMk cId="2787772912" sldId="773"/>
            <ac:spMk id="13" creationId="{34884089-ED87-E045-9912-7EA376BC5243}"/>
          </ac:spMkLst>
        </pc:spChg>
        <pc:spChg chg="del">
          <ac:chgData name="Kerestes, Robert John" userId="fa996a5b-b028-49c9-87fd-0320eed9553f" providerId="ADAL" clId="{A2B50B05-222C-194D-9733-A20F3463AF98}" dt="2022-05-24T13:07:38.355" v="2113" actId="478"/>
          <ac:spMkLst>
            <pc:docMk/>
            <pc:sldMk cId="2787772912" sldId="773"/>
            <ac:spMk id="31" creationId="{62A7858D-248A-AE4B-94E6-5C35EACE96AC}"/>
          </ac:spMkLst>
        </pc:spChg>
        <pc:spChg chg="del">
          <ac:chgData name="Kerestes, Robert John" userId="fa996a5b-b028-49c9-87fd-0320eed9553f" providerId="ADAL" clId="{A2B50B05-222C-194D-9733-A20F3463AF98}" dt="2022-05-24T13:07:36.695" v="2112" actId="478"/>
          <ac:spMkLst>
            <pc:docMk/>
            <pc:sldMk cId="2787772912" sldId="773"/>
            <ac:spMk id="32" creationId="{719380CD-14B0-2449-A548-9F9625466EC5}"/>
          </ac:spMkLst>
        </pc:spChg>
        <pc:spChg chg="mod">
          <ac:chgData name="Kerestes, Robert John" userId="fa996a5b-b028-49c9-87fd-0320eed9553f" providerId="ADAL" clId="{A2B50B05-222C-194D-9733-A20F3463AF98}" dt="2022-05-24T14:43:26.886" v="3791" actId="313"/>
          <ac:spMkLst>
            <pc:docMk/>
            <pc:sldMk cId="2787772912" sldId="773"/>
            <ac:spMk id="22531" creationId="{00000000-0000-0000-0000-000000000000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4T14:43:27.573" v="3792" actId="313"/>
        <pc:sldMkLst>
          <pc:docMk/>
          <pc:sldMk cId="3357364186" sldId="774"/>
        </pc:sldMkLst>
        <pc:spChg chg="del">
          <ac:chgData name="Kerestes, Robert John" userId="fa996a5b-b028-49c9-87fd-0320eed9553f" providerId="ADAL" clId="{A2B50B05-222C-194D-9733-A20F3463AF98}" dt="2022-05-24T13:13:23.509" v="2239" actId="478"/>
          <ac:spMkLst>
            <pc:docMk/>
            <pc:sldMk cId="3357364186" sldId="774"/>
            <ac:spMk id="5" creationId="{D887F152-91FA-5049-9975-A73DA6107AAD}"/>
          </ac:spMkLst>
        </pc:spChg>
        <pc:spChg chg="del">
          <ac:chgData name="Kerestes, Robert John" userId="fa996a5b-b028-49c9-87fd-0320eed9553f" providerId="ADAL" clId="{A2B50B05-222C-194D-9733-A20F3463AF98}" dt="2022-05-24T13:13:25.426" v="2240" actId="478"/>
          <ac:spMkLst>
            <pc:docMk/>
            <pc:sldMk cId="3357364186" sldId="774"/>
            <ac:spMk id="6" creationId="{961D6F01-A84D-E54A-8DC3-C14A06ABD657}"/>
          </ac:spMkLst>
        </pc:spChg>
        <pc:spChg chg="mod">
          <ac:chgData name="Kerestes, Robert John" userId="fa996a5b-b028-49c9-87fd-0320eed9553f" providerId="ADAL" clId="{A2B50B05-222C-194D-9733-A20F3463AF98}" dt="2022-05-24T13:28:39.841" v="2382" actId="20577"/>
          <ac:spMkLst>
            <pc:docMk/>
            <pc:sldMk cId="3357364186" sldId="774"/>
            <ac:spMk id="11" creationId="{FD369913-8DA1-1341-85C8-2C67ECFCE903}"/>
          </ac:spMkLst>
        </pc:spChg>
        <pc:spChg chg="mod">
          <ac:chgData name="Kerestes, Robert John" userId="fa996a5b-b028-49c9-87fd-0320eed9553f" providerId="ADAL" clId="{A2B50B05-222C-194D-9733-A20F3463AF98}" dt="2022-05-24T13:14:42.242" v="2367" actId="20577"/>
          <ac:spMkLst>
            <pc:docMk/>
            <pc:sldMk cId="3357364186" sldId="774"/>
            <ac:spMk id="13" creationId="{34884089-ED87-E045-9912-7EA376BC5243}"/>
          </ac:spMkLst>
        </pc:spChg>
        <pc:spChg chg="add mod">
          <ac:chgData name="Kerestes, Robert John" userId="fa996a5b-b028-49c9-87fd-0320eed9553f" providerId="ADAL" clId="{A2B50B05-222C-194D-9733-A20F3463AF98}" dt="2022-05-24T13:45:42.554" v="2636" actId="20577"/>
          <ac:spMkLst>
            <pc:docMk/>
            <pc:sldMk cId="3357364186" sldId="774"/>
            <ac:spMk id="14" creationId="{F8BA9D5A-7D8C-0248-9804-16CAAEF52AAC}"/>
          </ac:spMkLst>
        </pc:spChg>
        <pc:spChg chg="mod">
          <ac:chgData name="Kerestes, Robert John" userId="fa996a5b-b028-49c9-87fd-0320eed9553f" providerId="ADAL" clId="{A2B50B05-222C-194D-9733-A20F3463AF98}" dt="2022-05-24T14:43:27.573" v="3792" actId="313"/>
          <ac:spMkLst>
            <pc:docMk/>
            <pc:sldMk cId="3357364186" sldId="774"/>
            <ac:spMk id="22531" creationId="{00000000-0000-0000-0000-000000000000}"/>
          </ac:spMkLst>
        </pc:spChg>
        <pc:cxnChg chg="add mod">
          <ac:chgData name="Kerestes, Robert John" userId="fa996a5b-b028-49c9-87fd-0320eed9553f" providerId="ADAL" clId="{A2B50B05-222C-194D-9733-A20F3463AF98}" dt="2022-05-24T13:29:03.124" v="2386" actId="1076"/>
          <ac:cxnSpMkLst>
            <pc:docMk/>
            <pc:sldMk cId="3357364186" sldId="774"/>
            <ac:cxnSpMk id="7" creationId="{A1113889-1763-8E44-B4E2-CEC0F1CF4D3F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4T14:43:28.393" v="3793" actId="313"/>
        <pc:sldMkLst>
          <pc:docMk/>
          <pc:sldMk cId="1253132719" sldId="775"/>
        </pc:sldMkLst>
        <pc:spChg chg="add del mod">
          <ac:chgData name="Kerestes, Robert John" userId="fa996a5b-b028-49c9-87fd-0320eed9553f" providerId="ADAL" clId="{A2B50B05-222C-194D-9733-A20F3463AF98}" dt="2022-05-24T13:42:08.802" v="2578"/>
          <ac:spMkLst>
            <pc:docMk/>
            <pc:sldMk cId="1253132719" sldId="775"/>
            <ac:spMk id="3" creationId="{9068B75F-B017-FC4A-8749-A5930A31497C}"/>
          </ac:spMkLst>
        </pc:spChg>
        <pc:spChg chg="mod">
          <ac:chgData name="Kerestes, Robert John" userId="fa996a5b-b028-49c9-87fd-0320eed9553f" providerId="ADAL" clId="{A2B50B05-222C-194D-9733-A20F3463AF98}" dt="2022-05-24T13:41:02.536" v="2567" actId="20577"/>
          <ac:spMkLst>
            <pc:docMk/>
            <pc:sldMk cId="1253132719" sldId="775"/>
            <ac:spMk id="11" creationId="{FD369913-8DA1-1341-85C8-2C67ECFCE903}"/>
          </ac:spMkLst>
        </pc:spChg>
        <pc:spChg chg="add mod">
          <ac:chgData name="Kerestes, Robert John" userId="fa996a5b-b028-49c9-87fd-0320eed9553f" providerId="ADAL" clId="{A2B50B05-222C-194D-9733-A20F3463AF98}" dt="2022-05-24T14:03:25.329" v="2885" actId="20577"/>
          <ac:spMkLst>
            <pc:docMk/>
            <pc:sldMk cId="1253132719" sldId="775"/>
            <ac:spMk id="12" creationId="{646AB925-18DF-3440-AC7C-8E28B9248A64}"/>
          </ac:spMkLst>
        </pc:spChg>
        <pc:spChg chg="del">
          <ac:chgData name="Kerestes, Robert John" userId="fa996a5b-b028-49c9-87fd-0320eed9553f" providerId="ADAL" clId="{A2B50B05-222C-194D-9733-A20F3463AF98}" dt="2022-05-24T13:37:20.722" v="2464" actId="478"/>
          <ac:spMkLst>
            <pc:docMk/>
            <pc:sldMk cId="1253132719" sldId="775"/>
            <ac:spMk id="14" creationId="{F8BA9D5A-7D8C-0248-9804-16CAAEF52AAC}"/>
          </ac:spMkLst>
        </pc:spChg>
        <pc:spChg chg="add mod">
          <ac:chgData name="Kerestes, Robert John" userId="fa996a5b-b028-49c9-87fd-0320eed9553f" providerId="ADAL" clId="{A2B50B05-222C-194D-9733-A20F3463AF98}" dt="2022-05-24T13:45:29.715" v="2632" actId="20577"/>
          <ac:spMkLst>
            <pc:docMk/>
            <pc:sldMk cId="1253132719" sldId="775"/>
            <ac:spMk id="15" creationId="{4887842F-F957-5145-A25D-CC56248D5FAF}"/>
          </ac:spMkLst>
        </pc:spChg>
        <pc:spChg chg="mod">
          <ac:chgData name="Kerestes, Robert John" userId="fa996a5b-b028-49c9-87fd-0320eed9553f" providerId="ADAL" clId="{A2B50B05-222C-194D-9733-A20F3463AF98}" dt="2022-05-24T14:43:28.393" v="3793" actId="313"/>
          <ac:spMkLst>
            <pc:docMk/>
            <pc:sldMk cId="1253132719" sldId="775"/>
            <ac:spMk id="22531" creationId="{00000000-0000-0000-0000-000000000000}"/>
          </ac:spMkLst>
        </pc:spChg>
        <pc:cxnChg chg="del">
          <ac:chgData name="Kerestes, Robert John" userId="fa996a5b-b028-49c9-87fd-0320eed9553f" providerId="ADAL" clId="{A2B50B05-222C-194D-9733-A20F3463AF98}" dt="2022-05-24T13:37:17.410" v="2463" actId="478"/>
          <ac:cxnSpMkLst>
            <pc:docMk/>
            <pc:sldMk cId="1253132719" sldId="775"/>
            <ac:cxnSpMk id="7" creationId="{A1113889-1763-8E44-B4E2-CEC0F1CF4D3F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4T14:43:29.023" v="3794" actId="313"/>
        <pc:sldMkLst>
          <pc:docMk/>
          <pc:sldMk cId="3566541489" sldId="776"/>
        </pc:sldMkLst>
        <pc:spChg chg="add del mod">
          <ac:chgData name="Kerestes, Robert John" userId="fa996a5b-b028-49c9-87fd-0320eed9553f" providerId="ADAL" clId="{A2B50B05-222C-194D-9733-A20F3463AF98}" dt="2022-05-24T13:50:01.658" v="2795" actId="14100"/>
          <ac:spMkLst>
            <pc:docMk/>
            <pc:sldMk cId="3566541489" sldId="776"/>
            <ac:spMk id="11" creationId="{FD369913-8DA1-1341-85C8-2C67ECFCE903}"/>
          </ac:spMkLst>
        </pc:spChg>
        <pc:spChg chg="mod">
          <ac:chgData name="Kerestes, Robert John" userId="fa996a5b-b028-49c9-87fd-0320eed9553f" providerId="ADAL" clId="{A2B50B05-222C-194D-9733-A20F3463AF98}" dt="2022-05-24T14:03:15.325" v="2881" actId="20577"/>
          <ac:spMkLst>
            <pc:docMk/>
            <pc:sldMk cId="3566541489" sldId="776"/>
            <ac:spMk id="12" creationId="{646AB925-18DF-3440-AC7C-8E28B9248A64}"/>
          </ac:spMkLst>
        </pc:spChg>
        <pc:spChg chg="mod">
          <ac:chgData name="Kerestes, Robert John" userId="fa996a5b-b028-49c9-87fd-0320eed9553f" providerId="ADAL" clId="{A2B50B05-222C-194D-9733-A20F3463AF98}" dt="2022-05-24T13:50:05.954" v="2796" actId="1076"/>
          <ac:spMkLst>
            <pc:docMk/>
            <pc:sldMk cId="3566541489" sldId="776"/>
            <ac:spMk id="13" creationId="{34884089-ED87-E045-9912-7EA376BC5243}"/>
          </ac:spMkLst>
        </pc:spChg>
        <pc:spChg chg="add mod">
          <ac:chgData name="Kerestes, Robert John" userId="fa996a5b-b028-49c9-87fd-0320eed9553f" providerId="ADAL" clId="{A2B50B05-222C-194D-9733-A20F3463AF98}" dt="2022-05-24T13:48:51.398" v="2760" actId="1076"/>
          <ac:spMkLst>
            <pc:docMk/>
            <pc:sldMk cId="3566541489" sldId="776"/>
            <ac:spMk id="14" creationId="{6BCCF2D4-B880-3844-AA06-3BBC63156B8C}"/>
          </ac:spMkLst>
        </pc:spChg>
        <pc:spChg chg="del">
          <ac:chgData name="Kerestes, Robert John" userId="fa996a5b-b028-49c9-87fd-0320eed9553f" providerId="ADAL" clId="{A2B50B05-222C-194D-9733-A20F3463AF98}" dt="2022-05-24T13:46:13.966" v="2724" actId="478"/>
          <ac:spMkLst>
            <pc:docMk/>
            <pc:sldMk cId="3566541489" sldId="776"/>
            <ac:spMk id="15" creationId="{4887842F-F957-5145-A25D-CC56248D5FAF}"/>
          </ac:spMkLst>
        </pc:spChg>
        <pc:spChg chg="mod">
          <ac:chgData name="Kerestes, Robert John" userId="fa996a5b-b028-49c9-87fd-0320eed9553f" providerId="ADAL" clId="{A2B50B05-222C-194D-9733-A20F3463AF98}" dt="2022-05-24T14:43:29.023" v="3794" actId="313"/>
          <ac:spMkLst>
            <pc:docMk/>
            <pc:sldMk cId="3566541489" sldId="776"/>
            <ac:spMk id="22531" creationId="{00000000-0000-0000-0000-000000000000}"/>
          </ac:spMkLst>
        </pc:spChg>
        <pc:cxnChg chg="add mod">
          <ac:chgData name="Kerestes, Robert John" userId="fa996a5b-b028-49c9-87fd-0320eed9553f" providerId="ADAL" clId="{A2B50B05-222C-194D-9733-A20F3463AF98}" dt="2022-05-24T13:48:59.593" v="2762" actId="1076"/>
          <ac:cxnSpMkLst>
            <pc:docMk/>
            <pc:sldMk cId="3566541489" sldId="776"/>
            <ac:cxnSpMk id="16" creationId="{4E447658-8C11-D54D-81C4-BA83FE84971C}"/>
          </ac:cxnSpMkLst>
        </pc:cxnChg>
        <pc:cxnChg chg="add mod">
          <ac:chgData name="Kerestes, Robert John" userId="fa996a5b-b028-49c9-87fd-0320eed9553f" providerId="ADAL" clId="{A2B50B05-222C-194D-9733-A20F3463AF98}" dt="2022-05-24T13:50:08.428" v="2797" actId="1076"/>
          <ac:cxnSpMkLst>
            <pc:docMk/>
            <pc:sldMk cId="3566541489" sldId="776"/>
            <ac:cxnSpMk id="17" creationId="{5BF369EE-F5A9-334B-B8EF-1695FEADEE67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4T14:43:29.819" v="3795" actId="313"/>
        <pc:sldMkLst>
          <pc:docMk/>
          <pc:sldMk cId="1357534161" sldId="777"/>
        </pc:sldMkLst>
        <pc:spChg chg="del">
          <ac:chgData name="Kerestes, Robert John" userId="fa996a5b-b028-49c9-87fd-0320eed9553f" providerId="ADAL" clId="{A2B50B05-222C-194D-9733-A20F3463AF98}" dt="2022-05-24T13:50:27.342" v="2800" actId="478"/>
          <ac:spMkLst>
            <pc:docMk/>
            <pc:sldMk cId="1357534161" sldId="777"/>
            <ac:spMk id="4" creationId="{5ABF4E7A-657C-6D49-B66F-5805DAC4BB30}"/>
          </ac:spMkLst>
        </pc:spChg>
        <pc:spChg chg="add mod">
          <ac:chgData name="Kerestes, Robert John" userId="fa996a5b-b028-49c9-87fd-0320eed9553f" providerId="ADAL" clId="{A2B50B05-222C-194D-9733-A20F3463AF98}" dt="2022-05-24T14:05:25.236" v="2945" actId="1076"/>
          <ac:spMkLst>
            <pc:docMk/>
            <pc:sldMk cId="1357534161" sldId="777"/>
            <ac:spMk id="5" creationId="{17D01F09-6473-0645-A50D-76F71B14A9C0}"/>
          </ac:spMkLst>
        </pc:spChg>
        <pc:spChg chg="add mod">
          <ac:chgData name="Kerestes, Robert John" userId="fa996a5b-b028-49c9-87fd-0320eed9553f" providerId="ADAL" clId="{A2B50B05-222C-194D-9733-A20F3463AF98}" dt="2022-05-24T14:06:14.977" v="3084" actId="33524"/>
          <ac:spMkLst>
            <pc:docMk/>
            <pc:sldMk cId="1357534161" sldId="777"/>
            <ac:spMk id="6" creationId="{7B919123-2042-3448-A5D9-A6530FB5AD92}"/>
          </ac:spMkLst>
        </pc:spChg>
        <pc:spChg chg="del">
          <ac:chgData name="Kerestes, Robert John" userId="fa996a5b-b028-49c9-87fd-0320eed9553f" providerId="ADAL" clId="{A2B50B05-222C-194D-9733-A20F3463AF98}" dt="2022-05-24T13:51:03.363" v="2873" actId="478"/>
          <ac:spMkLst>
            <pc:docMk/>
            <pc:sldMk cId="1357534161" sldId="777"/>
            <ac:spMk id="11" creationId="{FD369913-8DA1-1341-85C8-2C67ECFCE903}"/>
          </ac:spMkLst>
        </pc:spChg>
        <pc:spChg chg="del">
          <ac:chgData name="Kerestes, Robert John" userId="fa996a5b-b028-49c9-87fd-0320eed9553f" providerId="ADAL" clId="{A2B50B05-222C-194D-9733-A20F3463AF98}" dt="2022-05-24T13:51:03.363" v="2873" actId="478"/>
          <ac:spMkLst>
            <pc:docMk/>
            <pc:sldMk cId="1357534161" sldId="777"/>
            <ac:spMk id="12" creationId="{646AB925-18DF-3440-AC7C-8E28B9248A64}"/>
          </ac:spMkLst>
        </pc:spChg>
        <pc:spChg chg="mod">
          <ac:chgData name="Kerestes, Robert John" userId="fa996a5b-b028-49c9-87fd-0320eed9553f" providerId="ADAL" clId="{A2B50B05-222C-194D-9733-A20F3463AF98}" dt="2022-05-24T13:50:58.678" v="2872" actId="20577"/>
          <ac:spMkLst>
            <pc:docMk/>
            <pc:sldMk cId="1357534161" sldId="777"/>
            <ac:spMk id="13" creationId="{34884089-ED87-E045-9912-7EA376BC5243}"/>
          </ac:spMkLst>
        </pc:spChg>
        <pc:spChg chg="del mod">
          <ac:chgData name="Kerestes, Robert John" userId="fa996a5b-b028-49c9-87fd-0320eed9553f" providerId="ADAL" clId="{A2B50B05-222C-194D-9733-A20F3463AF98}" dt="2022-05-24T13:51:06.974" v="2875" actId="478"/>
          <ac:spMkLst>
            <pc:docMk/>
            <pc:sldMk cId="1357534161" sldId="777"/>
            <ac:spMk id="14" creationId="{6BCCF2D4-B880-3844-AA06-3BBC63156B8C}"/>
          </ac:spMkLst>
        </pc:spChg>
        <pc:spChg chg="mod">
          <ac:chgData name="Kerestes, Robert John" userId="fa996a5b-b028-49c9-87fd-0320eed9553f" providerId="ADAL" clId="{A2B50B05-222C-194D-9733-A20F3463AF98}" dt="2022-05-24T14:43:29.819" v="3795" actId="313"/>
          <ac:spMkLst>
            <pc:docMk/>
            <pc:sldMk cId="1357534161" sldId="777"/>
            <ac:spMk id="22531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4T13:50:23.381" v="2799" actId="478"/>
          <ac:picMkLst>
            <pc:docMk/>
            <pc:sldMk cId="1357534161" sldId="777"/>
            <ac:picMk id="2" creationId="{21503092-EB39-2D44-B257-EA065F721B99}"/>
          </ac:picMkLst>
        </pc:picChg>
        <pc:picChg chg="add mod">
          <ac:chgData name="Kerestes, Robert John" userId="fa996a5b-b028-49c9-87fd-0320eed9553f" providerId="ADAL" clId="{A2B50B05-222C-194D-9733-A20F3463AF98}" dt="2022-05-24T13:52:07.505" v="2879" actId="1076"/>
          <ac:picMkLst>
            <pc:docMk/>
            <pc:sldMk cId="1357534161" sldId="777"/>
            <ac:picMk id="3" creationId="{DEBA8695-E068-184E-BB3B-C853FD4CED7F}"/>
          </ac:picMkLst>
        </pc:picChg>
        <pc:cxnChg chg="del">
          <ac:chgData name="Kerestes, Robert John" userId="fa996a5b-b028-49c9-87fd-0320eed9553f" providerId="ADAL" clId="{A2B50B05-222C-194D-9733-A20F3463AF98}" dt="2022-05-24T13:51:03.363" v="2873" actId="478"/>
          <ac:cxnSpMkLst>
            <pc:docMk/>
            <pc:sldMk cId="1357534161" sldId="777"/>
            <ac:cxnSpMk id="16" creationId="{4E447658-8C11-D54D-81C4-BA83FE84971C}"/>
          </ac:cxnSpMkLst>
        </pc:cxnChg>
        <pc:cxnChg chg="del">
          <ac:chgData name="Kerestes, Robert John" userId="fa996a5b-b028-49c9-87fd-0320eed9553f" providerId="ADAL" clId="{A2B50B05-222C-194D-9733-A20F3463AF98}" dt="2022-05-24T13:51:03.363" v="2873" actId="478"/>
          <ac:cxnSpMkLst>
            <pc:docMk/>
            <pc:sldMk cId="1357534161" sldId="777"/>
            <ac:cxnSpMk id="17" creationId="{5BF369EE-F5A9-334B-B8EF-1695FEADEE67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4T14:43:30.439" v="3796" actId="313"/>
        <pc:sldMkLst>
          <pc:docMk/>
          <pc:sldMk cId="3541540846" sldId="778"/>
        </pc:sldMkLst>
        <pc:spChg chg="add del mod">
          <ac:chgData name="Kerestes, Robert John" userId="fa996a5b-b028-49c9-87fd-0320eed9553f" providerId="ADAL" clId="{A2B50B05-222C-194D-9733-A20F3463AF98}" dt="2022-05-24T14:10:29.269" v="3336"/>
          <ac:spMkLst>
            <pc:docMk/>
            <pc:sldMk cId="3541540846" sldId="778"/>
            <ac:spMk id="2" creationId="{0493970C-4508-5B4A-85CB-DEFC6D346F4F}"/>
          </ac:spMkLst>
        </pc:spChg>
        <pc:spChg chg="add mod">
          <ac:chgData name="Kerestes, Robert John" userId="fa996a5b-b028-49c9-87fd-0320eed9553f" providerId="ADAL" clId="{A2B50B05-222C-194D-9733-A20F3463AF98}" dt="2022-05-24T14:07:45.067" v="3214" actId="1076"/>
          <ac:spMkLst>
            <pc:docMk/>
            <pc:sldMk cId="3541540846" sldId="778"/>
            <ac:spMk id="4" creationId="{11214F9A-DFD4-424F-BA33-367B6D686DA9}"/>
          </ac:spMkLst>
        </pc:spChg>
        <pc:spChg chg="mod">
          <ac:chgData name="Kerestes, Robert John" userId="fa996a5b-b028-49c9-87fd-0320eed9553f" providerId="ADAL" clId="{A2B50B05-222C-194D-9733-A20F3463AF98}" dt="2022-05-24T14:09:47.417" v="3241" actId="1076"/>
          <ac:spMkLst>
            <pc:docMk/>
            <pc:sldMk cId="3541540846" sldId="778"/>
            <ac:spMk id="5" creationId="{17D01F09-6473-0645-A50D-76F71B14A9C0}"/>
          </ac:spMkLst>
        </pc:spChg>
        <pc:spChg chg="del">
          <ac:chgData name="Kerestes, Robert John" userId="fa996a5b-b028-49c9-87fd-0320eed9553f" providerId="ADAL" clId="{A2B50B05-222C-194D-9733-A20F3463AF98}" dt="2022-05-24T14:06:22.232" v="3087" actId="478"/>
          <ac:spMkLst>
            <pc:docMk/>
            <pc:sldMk cId="3541540846" sldId="778"/>
            <ac:spMk id="6" creationId="{7B919123-2042-3448-A5D9-A6530FB5AD92}"/>
          </ac:spMkLst>
        </pc:spChg>
        <pc:spChg chg="add mod">
          <ac:chgData name="Kerestes, Robert John" userId="fa996a5b-b028-49c9-87fd-0320eed9553f" providerId="ADAL" clId="{A2B50B05-222C-194D-9733-A20F3463AF98}" dt="2022-05-24T14:10:26.464" v="3334" actId="1076"/>
          <ac:spMkLst>
            <pc:docMk/>
            <pc:sldMk cId="3541540846" sldId="778"/>
            <ac:spMk id="7" creationId="{69AC02AB-822E-E742-9006-C3F8A6F67B12}"/>
          </ac:spMkLst>
        </pc:spChg>
        <pc:spChg chg="add mod">
          <ac:chgData name="Kerestes, Robert John" userId="fa996a5b-b028-49c9-87fd-0320eed9553f" providerId="ADAL" clId="{A2B50B05-222C-194D-9733-A20F3463AF98}" dt="2022-05-24T14:10:16.444" v="3333" actId="1076"/>
          <ac:spMkLst>
            <pc:docMk/>
            <pc:sldMk cId="3541540846" sldId="778"/>
            <ac:spMk id="12" creationId="{EF807C11-5CFA-074F-8B72-E06FD4F09450}"/>
          </ac:spMkLst>
        </pc:spChg>
        <pc:spChg chg="mod">
          <ac:chgData name="Kerestes, Robert John" userId="fa996a5b-b028-49c9-87fd-0320eed9553f" providerId="ADAL" clId="{A2B50B05-222C-194D-9733-A20F3463AF98}" dt="2022-05-24T14:06:32.142" v="3138" actId="20577"/>
          <ac:spMkLst>
            <pc:docMk/>
            <pc:sldMk cId="3541540846" sldId="778"/>
            <ac:spMk id="13" creationId="{34884089-ED87-E045-9912-7EA376BC5243}"/>
          </ac:spMkLst>
        </pc:spChg>
        <pc:spChg chg="mod">
          <ac:chgData name="Kerestes, Robert John" userId="fa996a5b-b028-49c9-87fd-0320eed9553f" providerId="ADAL" clId="{A2B50B05-222C-194D-9733-A20F3463AF98}" dt="2022-05-24T14:43:30.439" v="3796" actId="313"/>
          <ac:spMkLst>
            <pc:docMk/>
            <pc:sldMk cId="3541540846" sldId="778"/>
            <ac:spMk id="22531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4T14:06:20.012" v="3086" actId="478"/>
          <ac:picMkLst>
            <pc:docMk/>
            <pc:sldMk cId="3541540846" sldId="778"/>
            <ac:picMk id="3" creationId="{DEBA8695-E068-184E-BB3B-C853FD4CED7F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4T14:43:33.442" v="3797" actId="313"/>
        <pc:sldMkLst>
          <pc:docMk/>
          <pc:sldMk cId="1996789668" sldId="779"/>
        </pc:sldMkLst>
        <pc:spChg chg="add del mod">
          <ac:chgData name="Kerestes, Robert John" userId="fa996a5b-b028-49c9-87fd-0320eed9553f" providerId="ADAL" clId="{A2B50B05-222C-194D-9733-A20F3463AF98}" dt="2022-05-24T14:18:12.514" v="3441" actId="478"/>
          <ac:spMkLst>
            <pc:docMk/>
            <pc:sldMk cId="1996789668" sldId="779"/>
            <ac:spMk id="2" creationId="{991E9C91-E3A3-0644-AAD1-04FD51BA5CFE}"/>
          </ac:spMkLst>
        </pc:spChg>
        <pc:spChg chg="del">
          <ac:chgData name="Kerestes, Robert John" userId="fa996a5b-b028-49c9-87fd-0320eed9553f" providerId="ADAL" clId="{A2B50B05-222C-194D-9733-A20F3463AF98}" dt="2022-05-24T14:10:41.271" v="3340" actId="478"/>
          <ac:spMkLst>
            <pc:docMk/>
            <pc:sldMk cId="1996789668" sldId="779"/>
            <ac:spMk id="4" creationId="{11214F9A-DFD4-424F-BA33-367B6D686DA9}"/>
          </ac:spMkLst>
        </pc:spChg>
        <pc:spChg chg="del">
          <ac:chgData name="Kerestes, Robert John" userId="fa996a5b-b028-49c9-87fd-0320eed9553f" providerId="ADAL" clId="{A2B50B05-222C-194D-9733-A20F3463AF98}" dt="2022-05-24T14:10:40.003" v="3339" actId="478"/>
          <ac:spMkLst>
            <pc:docMk/>
            <pc:sldMk cId="1996789668" sldId="779"/>
            <ac:spMk id="5" creationId="{17D01F09-6473-0645-A50D-76F71B14A9C0}"/>
          </ac:spMkLst>
        </pc:spChg>
        <pc:spChg chg="del">
          <ac:chgData name="Kerestes, Robert John" userId="fa996a5b-b028-49c9-87fd-0320eed9553f" providerId="ADAL" clId="{A2B50B05-222C-194D-9733-A20F3463AF98}" dt="2022-05-24T14:10:36.306" v="3338" actId="478"/>
          <ac:spMkLst>
            <pc:docMk/>
            <pc:sldMk cId="1996789668" sldId="779"/>
            <ac:spMk id="7" creationId="{69AC02AB-822E-E742-9006-C3F8A6F67B12}"/>
          </ac:spMkLst>
        </pc:spChg>
        <pc:spChg chg="mod">
          <ac:chgData name="Kerestes, Robert John" userId="fa996a5b-b028-49c9-87fd-0320eed9553f" providerId="ADAL" clId="{A2B50B05-222C-194D-9733-A20F3463AF98}" dt="2022-05-24T14:16:40.098" v="3404" actId="1076"/>
          <ac:spMkLst>
            <pc:docMk/>
            <pc:sldMk cId="1996789668" sldId="779"/>
            <ac:spMk id="12" creationId="{EF807C11-5CFA-074F-8B72-E06FD4F09450}"/>
          </ac:spMkLst>
        </pc:spChg>
        <pc:spChg chg="mod">
          <ac:chgData name="Kerestes, Robert John" userId="fa996a5b-b028-49c9-87fd-0320eed9553f" providerId="ADAL" clId="{A2B50B05-222C-194D-9733-A20F3463AF98}" dt="2022-05-24T14:43:33.442" v="3797" actId="313"/>
          <ac:spMkLst>
            <pc:docMk/>
            <pc:sldMk cId="1996789668" sldId="779"/>
            <ac:spMk id="22531" creationId="{00000000-0000-0000-0000-000000000000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4T14:43:33.999" v="3798" actId="313"/>
        <pc:sldMkLst>
          <pc:docMk/>
          <pc:sldMk cId="3452421506" sldId="780"/>
        </pc:sldMkLst>
        <pc:spChg chg="add mod">
          <ac:chgData name="Kerestes, Robert John" userId="fa996a5b-b028-49c9-87fd-0320eed9553f" providerId="ADAL" clId="{A2B50B05-222C-194D-9733-A20F3463AF98}" dt="2022-05-24T14:18:32.604" v="3511" actId="1076"/>
          <ac:spMkLst>
            <pc:docMk/>
            <pc:sldMk cId="3452421506" sldId="780"/>
            <ac:spMk id="2" creationId="{C1544F40-449D-7645-88AB-FB8099C1D4C6}"/>
          </ac:spMkLst>
        </pc:spChg>
        <pc:spChg chg="add del mod">
          <ac:chgData name="Kerestes, Robert John" userId="fa996a5b-b028-49c9-87fd-0320eed9553f" providerId="ADAL" clId="{A2B50B05-222C-194D-9733-A20F3463AF98}" dt="2022-05-24T14:19:06.271" v="3514"/>
          <ac:spMkLst>
            <pc:docMk/>
            <pc:sldMk cId="3452421506" sldId="780"/>
            <ac:spMk id="3" creationId="{6FC11750-8620-9746-8F77-FFA171125A43}"/>
          </ac:spMkLst>
        </pc:spChg>
        <pc:spChg chg="add mod">
          <ac:chgData name="Kerestes, Robert John" userId="fa996a5b-b028-49c9-87fd-0320eed9553f" providerId="ADAL" clId="{A2B50B05-222C-194D-9733-A20F3463AF98}" dt="2022-05-24T14:41:02.910" v="3752" actId="1076"/>
          <ac:spMkLst>
            <pc:docMk/>
            <pc:sldMk cId="3452421506" sldId="780"/>
            <ac:spMk id="4" creationId="{CF3470B3-26BC-5640-98E5-4E9654DD98A7}"/>
          </ac:spMkLst>
        </pc:spChg>
        <pc:spChg chg="add mod">
          <ac:chgData name="Kerestes, Robert John" userId="fa996a5b-b028-49c9-87fd-0320eed9553f" providerId="ADAL" clId="{A2B50B05-222C-194D-9733-A20F3463AF98}" dt="2022-05-24T14:40:59.775" v="3751" actId="1076"/>
          <ac:spMkLst>
            <pc:docMk/>
            <pc:sldMk cId="3452421506" sldId="780"/>
            <ac:spMk id="10" creationId="{6CC94632-70AF-2C49-98AD-859FA678368F}"/>
          </ac:spMkLst>
        </pc:spChg>
        <pc:spChg chg="add mod">
          <ac:chgData name="Kerestes, Robert John" userId="fa996a5b-b028-49c9-87fd-0320eed9553f" providerId="ADAL" clId="{A2B50B05-222C-194D-9733-A20F3463AF98}" dt="2022-05-24T14:40:21.787" v="3720" actId="20577"/>
          <ac:spMkLst>
            <pc:docMk/>
            <pc:sldMk cId="3452421506" sldId="780"/>
            <ac:spMk id="11" creationId="{9603F5E1-85C9-9141-B489-4FBAEB6086D6}"/>
          </ac:spMkLst>
        </pc:spChg>
        <pc:spChg chg="del">
          <ac:chgData name="Kerestes, Robert John" userId="fa996a5b-b028-49c9-87fd-0320eed9553f" providerId="ADAL" clId="{A2B50B05-222C-194D-9733-A20F3463AF98}" dt="2022-05-24T14:16:52.619" v="3438" actId="478"/>
          <ac:spMkLst>
            <pc:docMk/>
            <pc:sldMk cId="3452421506" sldId="780"/>
            <ac:spMk id="12" creationId="{EF807C11-5CFA-074F-8B72-E06FD4F09450}"/>
          </ac:spMkLst>
        </pc:spChg>
        <pc:spChg chg="del mod">
          <ac:chgData name="Kerestes, Robert John" userId="fa996a5b-b028-49c9-87fd-0320eed9553f" providerId="ADAL" clId="{A2B50B05-222C-194D-9733-A20F3463AF98}" dt="2022-05-24T14:18:05.496" v="3439" actId="478"/>
          <ac:spMkLst>
            <pc:docMk/>
            <pc:sldMk cId="3452421506" sldId="780"/>
            <ac:spMk id="13" creationId="{34884089-ED87-E045-9912-7EA376BC5243}"/>
          </ac:spMkLst>
        </pc:spChg>
        <pc:spChg chg="mod">
          <ac:chgData name="Kerestes, Robert John" userId="fa996a5b-b028-49c9-87fd-0320eed9553f" providerId="ADAL" clId="{A2B50B05-222C-194D-9733-A20F3463AF98}" dt="2022-05-24T14:43:33.999" v="3798" actId="313"/>
          <ac:spMkLst>
            <pc:docMk/>
            <pc:sldMk cId="3452421506" sldId="780"/>
            <ac:spMk id="22531" creationId="{00000000-0000-0000-0000-000000000000}"/>
          </ac:spMkLst>
        </pc:spChg>
      </pc:sldChg>
      <pc:sldChg chg="modSp add mod">
        <pc:chgData name="Kerestes, Robert John" userId="fa996a5b-b028-49c9-87fd-0320eed9553f" providerId="ADAL" clId="{A2B50B05-222C-194D-9733-A20F3463AF98}" dt="2022-05-24T14:52:56.559" v="4057" actId="20577"/>
        <pc:sldMkLst>
          <pc:docMk/>
          <pc:sldMk cId="393594961" sldId="781"/>
        </pc:sldMkLst>
        <pc:spChg chg="mod">
          <ac:chgData name="Kerestes, Robert John" userId="fa996a5b-b028-49c9-87fd-0320eed9553f" providerId="ADAL" clId="{A2B50B05-222C-194D-9733-A20F3463AF98}" dt="2022-05-24T14:52:56.559" v="4057" actId="20577"/>
          <ac:spMkLst>
            <pc:docMk/>
            <pc:sldMk cId="393594961" sldId="781"/>
            <ac:spMk id="27651" creationId="{00000000-0000-0000-0000-000000000000}"/>
          </ac:spMkLst>
        </pc:spChg>
      </pc:sldChg>
      <pc:sldChg chg="delSp add del mod">
        <pc:chgData name="Kerestes, Robert John" userId="fa996a5b-b028-49c9-87fd-0320eed9553f" providerId="ADAL" clId="{A2B50B05-222C-194D-9733-A20F3463AF98}" dt="2022-05-24T14:41:39.152" v="3755" actId="2696"/>
        <pc:sldMkLst>
          <pc:docMk/>
          <pc:sldMk cId="1470633620" sldId="781"/>
        </pc:sldMkLst>
        <pc:spChg chg="del">
          <ac:chgData name="Kerestes, Robert John" userId="fa996a5b-b028-49c9-87fd-0320eed9553f" providerId="ADAL" clId="{A2B50B05-222C-194D-9733-A20F3463AF98}" dt="2022-05-24T14:41:32.152" v="3754" actId="478"/>
          <ac:spMkLst>
            <pc:docMk/>
            <pc:sldMk cId="1470633620" sldId="781"/>
            <ac:spMk id="4" creationId="{CF3470B3-26BC-5640-98E5-4E9654DD98A7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4T14:46:33.021" v="3935" actId="20577"/>
        <pc:sldMkLst>
          <pc:docMk/>
          <pc:sldMk cId="2281714609" sldId="782"/>
        </pc:sldMkLst>
        <pc:spChg chg="mod">
          <ac:chgData name="Kerestes, Robert John" userId="fa996a5b-b028-49c9-87fd-0320eed9553f" providerId="ADAL" clId="{A2B50B05-222C-194D-9733-A20F3463AF98}" dt="2022-05-24T14:44:24.282" v="3834" actId="20577"/>
          <ac:spMkLst>
            <pc:docMk/>
            <pc:sldMk cId="2281714609" sldId="782"/>
            <ac:spMk id="2" creationId="{C1544F40-449D-7645-88AB-FB8099C1D4C6}"/>
          </ac:spMkLst>
        </pc:spChg>
        <pc:spChg chg="add mod">
          <ac:chgData name="Kerestes, Robert John" userId="fa996a5b-b028-49c9-87fd-0320eed9553f" providerId="ADAL" clId="{A2B50B05-222C-194D-9733-A20F3463AF98}" dt="2022-05-24T14:46:17.457" v="3924" actId="1076"/>
          <ac:spMkLst>
            <pc:docMk/>
            <pc:sldMk cId="2281714609" sldId="782"/>
            <ac:spMk id="3" creationId="{A3DE9833-012F-534C-A77C-DBAB78D3D51B}"/>
          </ac:spMkLst>
        </pc:spChg>
        <pc:spChg chg="del">
          <ac:chgData name="Kerestes, Robert John" userId="fa996a5b-b028-49c9-87fd-0320eed9553f" providerId="ADAL" clId="{A2B50B05-222C-194D-9733-A20F3463AF98}" dt="2022-05-24T14:44:26.651" v="3835" actId="478"/>
          <ac:spMkLst>
            <pc:docMk/>
            <pc:sldMk cId="2281714609" sldId="782"/>
            <ac:spMk id="4" creationId="{CF3470B3-26BC-5640-98E5-4E9654DD98A7}"/>
          </ac:spMkLst>
        </pc:spChg>
        <pc:spChg chg="add mod">
          <ac:chgData name="Kerestes, Robert John" userId="fa996a5b-b028-49c9-87fd-0320eed9553f" providerId="ADAL" clId="{A2B50B05-222C-194D-9733-A20F3463AF98}" dt="2022-05-24T14:46:33.021" v="3935" actId="20577"/>
          <ac:spMkLst>
            <pc:docMk/>
            <pc:sldMk cId="2281714609" sldId="782"/>
            <ac:spMk id="5" creationId="{DA7C1E74-7F09-CC42-A66D-DB48F58C6C5F}"/>
          </ac:spMkLst>
        </pc:spChg>
        <pc:spChg chg="del">
          <ac:chgData name="Kerestes, Robert John" userId="fa996a5b-b028-49c9-87fd-0320eed9553f" providerId="ADAL" clId="{A2B50B05-222C-194D-9733-A20F3463AF98}" dt="2022-05-24T14:44:28.966" v="3836" actId="478"/>
          <ac:spMkLst>
            <pc:docMk/>
            <pc:sldMk cId="2281714609" sldId="782"/>
            <ac:spMk id="10" creationId="{6CC94632-70AF-2C49-98AD-859FA678368F}"/>
          </ac:spMkLst>
        </pc:spChg>
        <pc:spChg chg="del">
          <ac:chgData name="Kerestes, Robert John" userId="fa996a5b-b028-49c9-87fd-0320eed9553f" providerId="ADAL" clId="{A2B50B05-222C-194D-9733-A20F3463AF98}" dt="2022-05-24T14:44:30.584" v="3837" actId="478"/>
          <ac:spMkLst>
            <pc:docMk/>
            <pc:sldMk cId="2281714609" sldId="782"/>
            <ac:spMk id="11" creationId="{9603F5E1-85C9-9141-B489-4FBAEB6086D6}"/>
          </ac:spMkLst>
        </pc:spChg>
      </pc:sldChg>
      <pc:sldChg chg="addSp modSp add mod">
        <pc:chgData name="Kerestes, Robert John" userId="fa996a5b-b028-49c9-87fd-0320eed9553f" providerId="ADAL" clId="{A2B50B05-222C-194D-9733-A20F3463AF98}" dt="2022-05-26T16:57:39.164" v="4330" actId="20577"/>
        <pc:sldMkLst>
          <pc:docMk/>
          <pc:sldMk cId="467243345" sldId="783"/>
        </pc:sldMkLst>
        <pc:spChg chg="mod">
          <ac:chgData name="Kerestes, Robert John" userId="fa996a5b-b028-49c9-87fd-0320eed9553f" providerId="ADAL" clId="{A2B50B05-222C-194D-9733-A20F3463AF98}" dt="2022-05-26T16:57:11.006" v="4319" actId="20577"/>
          <ac:spMkLst>
            <pc:docMk/>
            <pc:sldMk cId="467243345" sldId="783"/>
            <ac:spMk id="3" creationId="{00000000-0000-0000-0000-000000000000}"/>
          </ac:spMkLst>
        </pc:spChg>
        <pc:spChg chg="add mod">
          <ac:chgData name="Kerestes, Robert John" userId="fa996a5b-b028-49c9-87fd-0320eed9553f" providerId="ADAL" clId="{A2B50B05-222C-194D-9733-A20F3463AF98}" dt="2022-05-26T16:57:39.164" v="4330" actId="20577"/>
          <ac:spMkLst>
            <pc:docMk/>
            <pc:sldMk cId="467243345" sldId="783"/>
            <ac:spMk id="7" creationId="{87CC1C19-B7F5-5C45-AA15-DF600054A2B8}"/>
          </ac:spMkLst>
        </pc:spChg>
        <pc:picChg chg="add mod">
          <ac:chgData name="Kerestes, Robert John" userId="fa996a5b-b028-49c9-87fd-0320eed9553f" providerId="ADAL" clId="{A2B50B05-222C-194D-9733-A20F3463AF98}" dt="2022-05-26T16:57:16.437" v="4323" actId="1076"/>
          <ac:picMkLst>
            <pc:docMk/>
            <pc:sldMk cId="467243345" sldId="783"/>
            <ac:picMk id="2" creationId="{3ABDA791-8C28-9749-86DF-8949EA00BEE2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6T16:59:37.682" v="4523" actId="1076"/>
        <pc:sldMkLst>
          <pc:docMk/>
          <pc:sldMk cId="2829351339" sldId="784"/>
        </pc:sldMkLst>
        <pc:spChg chg="mod">
          <ac:chgData name="Kerestes, Robert John" userId="fa996a5b-b028-49c9-87fd-0320eed9553f" providerId="ADAL" clId="{A2B50B05-222C-194D-9733-A20F3463AF98}" dt="2022-05-26T16:59:27.114" v="4519" actId="20577"/>
          <ac:spMkLst>
            <pc:docMk/>
            <pc:sldMk cId="2829351339" sldId="784"/>
            <ac:spMk id="3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6T16:59:37.682" v="4523" actId="1076"/>
          <ac:spMkLst>
            <pc:docMk/>
            <pc:sldMk cId="2829351339" sldId="784"/>
            <ac:spMk id="7" creationId="{87CC1C19-B7F5-5C45-AA15-DF600054A2B8}"/>
          </ac:spMkLst>
        </pc:spChg>
        <pc:picChg chg="add del mod">
          <ac:chgData name="Kerestes, Robert John" userId="fa996a5b-b028-49c9-87fd-0320eed9553f" providerId="ADAL" clId="{A2B50B05-222C-194D-9733-A20F3463AF98}" dt="2022-05-26T16:59:33.698" v="4522" actId="1076"/>
          <ac:picMkLst>
            <pc:docMk/>
            <pc:sldMk cId="2829351339" sldId="784"/>
            <ac:picMk id="2" creationId="{3ABDA791-8C28-9749-86DF-8949EA00BEE2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7T08:23:34.497" v="7436" actId="1036"/>
        <pc:sldMkLst>
          <pc:docMk/>
          <pc:sldMk cId="1680889363" sldId="785"/>
        </pc:sldMkLst>
        <pc:spChg chg="mod">
          <ac:chgData name="Kerestes, Robert John" userId="fa996a5b-b028-49c9-87fd-0320eed9553f" providerId="ADAL" clId="{A2B50B05-222C-194D-9733-A20F3463AF98}" dt="2022-05-27T08:23:05.726" v="7418" actId="20577"/>
          <ac:spMkLst>
            <pc:docMk/>
            <pc:sldMk cId="1680889363" sldId="785"/>
            <ac:spMk id="3" creationId="{00000000-0000-0000-0000-000000000000}"/>
          </ac:spMkLst>
        </pc:spChg>
        <pc:spChg chg="add del mod">
          <ac:chgData name="Kerestes, Robert John" userId="fa996a5b-b028-49c9-87fd-0320eed9553f" providerId="ADAL" clId="{A2B50B05-222C-194D-9733-A20F3463AF98}" dt="2022-05-26T17:00:38.034" v="4669" actId="478"/>
          <ac:spMkLst>
            <pc:docMk/>
            <pc:sldMk cId="1680889363" sldId="785"/>
            <ac:spMk id="4" creationId="{5D0EA6CD-B629-1440-B645-E6B5879CCCC8}"/>
          </ac:spMkLst>
        </pc:spChg>
        <pc:spChg chg="add mod">
          <ac:chgData name="Kerestes, Robert John" userId="fa996a5b-b028-49c9-87fd-0320eed9553f" providerId="ADAL" clId="{A2B50B05-222C-194D-9733-A20F3463AF98}" dt="2022-05-27T08:23:34.497" v="7436" actId="1036"/>
          <ac:spMkLst>
            <pc:docMk/>
            <pc:sldMk cId="1680889363" sldId="785"/>
            <ac:spMk id="6" creationId="{4663D31B-FC2E-BF4E-B1F4-3D036A0CCD52}"/>
          </ac:spMkLst>
        </pc:spChg>
        <pc:spChg chg="mod">
          <ac:chgData name="Kerestes, Robert John" userId="fa996a5b-b028-49c9-87fd-0320eed9553f" providerId="ADAL" clId="{A2B50B05-222C-194D-9733-A20F3463AF98}" dt="2022-05-27T08:23:34.497" v="7436" actId="1036"/>
          <ac:spMkLst>
            <pc:docMk/>
            <pc:sldMk cId="1680889363" sldId="785"/>
            <ac:spMk id="7" creationId="{87CC1C19-B7F5-5C45-AA15-DF600054A2B8}"/>
          </ac:spMkLst>
        </pc:spChg>
        <pc:picChg chg="mod">
          <ac:chgData name="Kerestes, Robert John" userId="fa996a5b-b028-49c9-87fd-0320eed9553f" providerId="ADAL" clId="{A2B50B05-222C-194D-9733-A20F3463AF98}" dt="2022-05-27T08:23:34.497" v="7436" actId="1036"/>
          <ac:picMkLst>
            <pc:docMk/>
            <pc:sldMk cId="1680889363" sldId="785"/>
            <ac:picMk id="2" creationId="{3ABDA791-8C28-9749-86DF-8949EA00BEE2}"/>
          </ac:picMkLst>
        </pc:picChg>
        <pc:cxnChg chg="add mod">
          <ac:chgData name="Kerestes, Robert John" userId="fa996a5b-b028-49c9-87fd-0320eed9553f" providerId="ADAL" clId="{A2B50B05-222C-194D-9733-A20F3463AF98}" dt="2022-05-27T08:23:34.497" v="7436" actId="1036"/>
          <ac:cxnSpMkLst>
            <pc:docMk/>
            <pc:sldMk cId="1680889363" sldId="785"/>
            <ac:cxnSpMk id="9" creationId="{B9E64044-54A3-E84B-942E-6B5597C46C77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7T08:24:25.277" v="7501" actId="20577"/>
        <pc:sldMkLst>
          <pc:docMk/>
          <pc:sldMk cId="1291995740" sldId="786"/>
        </pc:sldMkLst>
        <pc:spChg chg="mod">
          <ac:chgData name="Kerestes, Robert John" userId="fa996a5b-b028-49c9-87fd-0320eed9553f" providerId="ADAL" clId="{A2B50B05-222C-194D-9733-A20F3463AF98}" dt="2022-05-27T08:24:25.277" v="7501" actId="20577"/>
          <ac:spMkLst>
            <pc:docMk/>
            <pc:sldMk cId="1291995740" sldId="786"/>
            <ac:spMk id="3" creationId="{00000000-0000-0000-0000-000000000000}"/>
          </ac:spMkLst>
        </pc:spChg>
        <pc:spChg chg="del">
          <ac:chgData name="Kerestes, Robert John" userId="fa996a5b-b028-49c9-87fd-0320eed9553f" providerId="ADAL" clId="{A2B50B05-222C-194D-9733-A20F3463AF98}" dt="2022-05-26T17:01:30.784" v="4693" actId="478"/>
          <ac:spMkLst>
            <pc:docMk/>
            <pc:sldMk cId="1291995740" sldId="786"/>
            <ac:spMk id="6" creationId="{4663D31B-FC2E-BF4E-B1F4-3D036A0CCD52}"/>
          </ac:spMkLst>
        </pc:spChg>
        <pc:spChg chg="mod">
          <ac:chgData name="Kerestes, Robert John" userId="fa996a5b-b028-49c9-87fd-0320eed9553f" providerId="ADAL" clId="{A2B50B05-222C-194D-9733-A20F3463AF98}" dt="2022-05-27T08:23:47.652" v="7465" actId="1036"/>
          <ac:spMkLst>
            <pc:docMk/>
            <pc:sldMk cId="1291995740" sldId="786"/>
            <ac:spMk id="7" creationId="{87CC1C19-B7F5-5C45-AA15-DF600054A2B8}"/>
          </ac:spMkLst>
        </pc:spChg>
        <pc:picChg chg="add del mod">
          <ac:chgData name="Kerestes, Robert John" userId="fa996a5b-b028-49c9-87fd-0320eed9553f" providerId="ADAL" clId="{A2B50B05-222C-194D-9733-A20F3463AF98}" dt="2022-05-27T08:23:47.652" v="7465" actId="1036"/>
          <ac:picMkLst>
            <pc:docMk/>
            <pc:sldMk cId="1291995740" sldId="786"/>
            <ac:picMk id="2" creationId="{3ABDA791-8C28-9749-86DF-8949EA00BEE2}"/>
          </ac:picMkLst>
        </pc:picChg>
        <pc:cxnChg chg="del">
          <ac:chgData name="Kerestes, Robert John" userId="fa996a5b-b028-49c9-87fd-0320eed9553f" providerId="ADAL" clId="{A2B50B05-222C-194D-9733-A20F3463AF98}" dt="2022-05-26T17:01:28.962" v="4692" actId="478"/>
          <ac:cxnSpMkLst>
            <pc:docMk/>
            <pc:sldMk cId="1291995740" sldId="786"/>
            <ac:cxnSpMk id="9" creationId="{B9E64044-54A3-E84B-942E-6B5597C46C77}"/>
          </ac:cxnSpMkLst>
        </pc:cxnChg>
      </pc:sldChg>
      <pc:sldChg chg="modSp add mod">
        <pc:chgData name="Kerestes, Robert John" userId="fa996a5b-b028-49c9-87fd-0320eed9553f" providerId="ADAL" clId="{A2B50B05-222C-194D-9733-A20F3463AF98}" dt="2022-05-26T17:03:55.281" v="4988" actId="20577"/>
        <pc:sldMkLst>
          <pc:docMk/>
          <pc:sldMk cId="1111193459" sldId="787"/>
        </pc:sldMkLst>
        <pc:spChg chg="mod">
          <ac:chgData name="Kerestes, Robert John" userId="fa996a5b-b028-49c9-87fd-0320eed9553f" providerId="ADAL" clId="{A2B50B05-222C-194D-9733-A20F3463AF98}" dt="2022-05-26T17:03:42.620" v="4975" actId="20577"/>
          <ac:spMkLst>
            <pc:docMk/>
            <pc:sldMk cId="1111193459" sldId="787"/>
            <ac:spMk id="3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6T17:03:55.281" v="4988" actId="20577"/>
          <ac:spMkLst>
            <pc:docMk/>
            <pc:sldMk cId="1111193459" sldId="787"/>
            <ac:spMk id="6" creationId="{4663D31B-FC2E-BF4E-B1F4-3D036A0CCD52}"/>
          </ac:spMkLst>
        </pc:spChg>
        <pc:cxnChg chg="mod">
          <ac:chgData name="Kerestes, Robert John" userId="fa996a5b-b028-49c9-87fd-0320eed9553f" providerId="ADAL" clId="{A2B50B05-222C-194D-9733-A20F3463AF98}" dt="2022-05-26T17:03:50.410" v="4978" actId="14100"/>
          <ac:cxnSpMkLst>
            <pc:docMk/>
            <pc:sldMk cId="1111193459" sldId="787"/>
            <ac:cxnSpMk id="9" creationId="{B9E64044-54A3-E84B-942E-6B5597C46C77}"/>
          </ac:cxnSpMkLst>
        </pc:cxnChg>
      </pc:sldChg>
      <pc:sldChg chg="add del">
        <pc:chgData name="Kerestes, Robert John" userId="fa996a5b-b028-49c9-87fd-0320eed9553f" providerId="ADAL" clId="{A2B50B05-222C-194D-9733-A20F3463AF98}" dt="2022-05-26T17:03:03.414" v="4833" actId="2696"/>
        <pc:sldMkLst>
          <pc:docMk/>
          <pc:sldMk cId="3489129770" sldId="787"/>
        </pc:sldMkLst>
      </pc:sldChg>
      <pc:sldChg chg="delSp modSp add mod">
        <pc:chgData name="Kerestes, Robert John" userId="fa996a5b-b028-49c9-87fd-0320eed9553f" providerId="ADAL" clId="{A2B50B05-222C-194D-9733-A20F3463AF98}" dt="2022-05-27T08:25:00.172" v="7534" actId="20577"/>
        <pc:sldMkLst>
          <pc:docMk/>
          <pc:sldMk cId="3446071372" sldId="788"/>
        </pc:sldMkLst>
        <pc:spChg chg="mod">
          <ac:chgData name="Kerestes, Robert John" userId="fa996a5b-b028-49c9-87fd-0320eed9553f" providerId="ADAL" clId="{A2B50B05-222C-194D-9733-A20F3463AF98}" dt="2022-05-27T08:25:00.172" v="7534" actId="20577"/>
          <ac:spMkLst>
            <pc:docMk/>
            <pc:sldMk cId="3446071372" sldId="788"/>
            <ac:spMk id="3" creationId="{00000000-0000-0000-0000-000000000000}"/>
          </ac:spMkLst>
        </pc:spChg>
        <pc:spChg chg="del">
          <ac:chgData name="Kerestes, Robert John" userId="fa996a5b-b028-49c9-87fd-0320eed9553f" providerId="ADAL" clId="{A2B50B05-222C-194D-9733-A20F3463AF98}" dt="2022-05-26T17:04:04.509" v="4991" actId="478"/>
          <ac:spMkLst>
            <pc:docMk/>
            <pc:sldMk cId="3446071372" sldId="788"/>
            <ac:spMk id="6" creationId="{4663D31B-FC2E-BF4E-B1F4-3D036A0CCD52}"/>
          </ac:spMkLst>
        </pc:spChg>
        <pc:spChg chg="mod">
          <ac:chgData name="Kerestes, Robert John" userId="fa996a5b-b028-49c9-87fd-0320eed9553f" providerId="ADAL" clId="{A2B50B05-222C-194D-9733-A20F3463AF98}" dt="2022-05-27T08:24:55.119" v="7529" actId="1036"/>
          <ac:spMkLst>
            <pc:docMk/>
            <pc:sldMk cId="3446071372" sldId="788"/>
            <ac:spMk id="7" creationId="{87CC1C19-B7F5-5C45-AA15-DF600054A2B8}"/>
          </ac:spMkLst>
        </pc:spChg>
        <pc:picChg chg="mod">
          <ac:chgData name="Kerestes, Robert John" userId="fa996a5b-b028-49c9-87fd-0320eed9553f" providerId="ADAL" clId="{A2B50B05-222C-194D-9733-A20F3463AF98}" dt="2022-05-27T08:24:55.119" v="7529" actId="1036"/>
          <ac:picMkLst>
            <pc:docMk/>
            <pc:sldMk cId="3446071372" sldId="788"/>
            <ac:picMk id="2" creationId="{3ABDA791-8C28-9749-86DF-8949EA00BEE2}"/>
          </ac:picMkLst>
        </pc:picChg>
        <pc:cxnChg chg="del">
          <ac:chgData name="Kerestes, Robert John" userId="fa996a5b-b028-49c9-87fd-0320eed9553f" providerId="ADAL" clId="{A2B50B05-222C-194D-9733-A20F3463AF98}" dt="2022-05-26T17:04:03.140" v="4990" actId="478"/>
          <ac:cxnSpMkLst>
            <pc:docMk/>
            <pc:sldMk cId="3446071372" sldId="788"/>
            <ac:cxnSpMk id="9" creationId="{B9E64044-54A3-E84B-942E-6B5597C46C77}"/>
          </ac:cxnSpMkLst>
        </pc:cxnChg>
      </pc:sldChg>
      <pc:sldChg chg="add del">
        <pc:chgData name="Kerestes, Robert John" userId="fa996a5b-b028-49c9-87fd-0320eed9553f" providerId="ADAL" clId="{A2B50B05-222C-194D-9733-A20F3463AF98}" dt="2022-05-26T17:05:25.649" v="5157" actId="2696"/>
        <pc:sldMkLst>
          <pc:docMk/>
          <pc:sldMk cId="2449576952" sldId="789"/>
        </pc:sldMkLst>
      </pc:sldChg>
      <pc:sldChg chg="modSp add mod">
        <pc:chgData name="Kerestes, Robert John" userId="fa996a5b-b028-49c9-87fd-0320eed9553f" providerId="ADAL" clId="{A2B50B05-222C-194D-9733-A20F3463AF98}" dt="2022-05-27T08:25:33.200" v="7566" actId="1036"/>
        <pc:sldMkLst>
          <pc:docMk/>
          <pc:sldMk cId="4159310002" sldId="789"/>
        </pc:sldMkLst>
        <pc:spChg chg="mod">
          <ac:chgData name="Kerestes, Robert John" userId="fa996a5b-b028-49c9-87fd-0320eed9553f" providerId="ADAL" clId="{A2B50B05-222C-194D-9733-A20F3463AF98}" dt="2022-05-27T08:25:25.175" v="7548"/>
          <ac:spMkLst>
            <pc:docMk/>
            <pc:sldMk cId="4159310002" sldId="789"/>
            <ac:spMk id="3" creationId="{00000000-0000-0000-0000-000000000000}"/>
          </ac:spMkLst>
        </pc:spChg>
        <pc:spChg chg="mod">
          <ac:chgData name="Kerestes, Robert John" userId="fa996a5b-b028-49c9-87fd-0320eed9553f" providerId="ADAL" clId="{A2B50B05-222C-194D-9733-A20F3463AF98}" dt="2022-05-27T08:25:33.200" v="7566" actId="1036"/>
          <ac:spMkLst>
            <pc:docMk/>
            <pc:sldMk cId="4159310002" sldId="789"/>
            <ac:spMk id="6" creationId="{4663D31B-FC2E-BF4E-B1F4-3D036A0CCD52}"/>
          </ac:spMkLst>
        </pc:spChg>
        <pc:spChg chg="mod">
          <ac:chgData name="Kerestes, Robert John" userId="fa996a5b-b028-49c9-87fd-0320eed9553f" providerId="ADAL" clId="{A2B50B05-222C-194D-9733-A20F3463AF98}" dt="2022-05-27T08:25:22.466" v="7545" actId="1036"/>
          <ac:spMkLst>
            <pc:docMk/>
            <pc:sldMk cId="4159310002" sldId="789"/>
            <ac:spMk id="7" creationId="{87CC1C19-B7F5-5C45-AA15-DF600054A2B8}"/>
          </ac:spMkLst>
        </pc:spChg>
        <pc:picChg chg="mod">
          <ac:chgData name="Kerestes, Robert John" userId="fa996a5b-b028-49c9-87fd-0320eed9553f" providerId="ADAL" clId="{A2B50B05-222C-194D-9733-A20F3463AF98}" dt="2022-05-27T08:25:22.466" v="7545" actId="1036"/>
          <ac:picMkLst>
            <pc:docMk/>
            <pc:sldMk cId="4159310002" sldId="789"/>
            <ac:picMk id="2" creationId="{3ABDA791-8C28-9749-86DF-8949EA00BEE2}"/>
          </ac:picMkLst>
        </pc:picChg>
        <pc:cxnChg chg="mod">
          <ac:chgData name="Kerestes, Robert John" userId="fa996a5b-b028-49c9-87fd-0320eed9553f" providerId="ADAL" clId="{A2B50B05-222C-194D-9733-A20F3463AF98}" dt="2022-05-27T08:25:30.185" v="7559" actId="1036"/>
          <ac:cxnSpMkLst>
            <pc:docMk/>
            <pc:sldMk cId="4159310002" sldId="789"/>
            <ac:cxnSpMk id="9" creationId="{B9E64044-54A3-E84B-942E-6B5597C46C77}"/>
          </ac:cxnSpMkLst>
        </pc:cxnChg>
      </pc:sldChg>
      <pc:sldChg chg="delSp modSp add mod">
        <pc:chgData name="Kerestes, Robert John" userId="fa996a5b-b028-49c9-87fd-0320eed9553f" providerId="ADAL" clId="{A2B50B05-222C-194D-9733-A20F3463AF98}" dt="2022-05-26T17:19:35.732" v="5759" actId="20577"/>
        <pc:sldMkLst>
          <pc:docMk/>
          <pc:sldMk cId="3468586637" sldId="790"/>
        </pc:sldMkLst>
        <pc:spChg chg="mod">
          <ac:chgData name="Kerestes, Robert John" userId="fa996a5b-b028-49c9-87fd-0320eed9553f" providerId="ADAL" clId="{A2B50B05-222C-194D-9733-A20F3463AF98}" dt="2022-05-26T17:19:35.732" v="5759" actId="20577"/>
          <ac:spMkLst>
            <pc:docMk/>
            <pc:sldMk cId="3468586637" sldId="790"/>
            <ac:spMk id="3" creationId="{00000000-0000-0000-0000-000000000000}"/>
          </ac:spMkLst>
        </pc:spChg>
        <pc:spChg chg="del">
          <ac:chgData name="Kerestes, Robert John" userId="fa996a5b-b028-49c9-87fd-0320eed9553f" providerId="ADAL" clId="{A2B50B05-222C-194D-9733-A20F3463AF98}" dt="2022-05-26T17:13:45.064" v="5443" actId="478"/>
          <ac:spMkLst>
            <pc:docMk/>
            <pc:sldMk cId="3468586637" sldId="790"/>
            <ac:spMk id="6" creationId="{4663D31B-FC2E-BF4E-B1F4-3D036A0CCD52}"/>
          </ac:spMkLst>
        </pc:spChg>
        <pc:spChg chg="del">
          <ac:chgData name="Kerestes, Robert John" userId="fa996a5b-b028-49c9-87fd-0320eed9553f" providerId="ADAL" clId="{A2B50B05-222C-194D-9733-A20F3463AF98}" dt="2022-05-26T17:13:47.648" v="5444" actId="478"/>
          <ac:spMkLst>
            <pc:docMk/>
            <pc:sldMk cId="3468586637" sldId="790"/>
            <ac:spMk id="7" creationId="{87CC1C19-B7F5-5C45-AA15-DF600054A2B8}"/>
          </ac:spMkLst>
        </pc:spChg>
        <pc:picChg chg="del">
          <ac:chgData name="Kerestes, Robert John" userId="fa996a5b-b028-49c9-87fd-0320eed9553f" providerId="ADAL" clId="{A2B50B05-222C-194D-9733-A20F3463AF98}" dt="2022-05-26T17:13:45.064" v="5443" actId="478"/>
          <ac:picMkLst>
            <pc:docMk/>
            <pc:sldMk cId="3468586637" sldId="790"/>
            <ac:picMk id="2" creationId="{3ABDA791-8C28-9749-86DF-8949EA00BEE2}"/>
          </ac:picMkLst>
        </pc:picChg>
        <pc:cxnChg chg="del">
          <ac:chgData name="Kerestes, Robert John" userId="fa996a5b-b028-49c9-87fd-0320eed9553f" providerId="ADAL" clId="{A2B50B05-222C-194D-9733-A20F3463AF98}" dt="2022-05-26T17:13:45.064" v="5443" actId="478"/>
          <ac:cxnSpMkLst>
            <pc:docMk/>
            <pc:sldMk cId="3468586637" sldId="790"/>
            <ac:cxnSpMk id="9" creationId="{B9E64044-54A3-E84B-942E-6B5597C46C77}"/>
          </ac:cxnSpMkLst>
        </pc:cxnChg>
      </pc:sldChg>
      <pc:sldChg chg="addSp delSp modSp add mod">
        <pc:chgData name="Kerestes, Robert John" userId="fa996a5b-b028-49c9-87fd-0320eed9553f" providerId="ADAL" clId="{A2B50B05-222C-194D-9733-A20F3463AF98}" dt="2022-05-27T08:01:48.987" v="6970" actId="1076"/>
        <pc:sldMkLst>
          <pc:docMk/>
          <pc:sldMk cId="2895595750" sldId="791"/>
        </pc:sldMkLst>
        <pc:spChg chg="mod">
          <ac:chgData name="Kerestes, Robert John" userId="fa996a5b-b028-49c9-87fd-0320eed9553f" providerId="ADAL" clId="{A2B50B05-222C-194D-9733-A20F3463AF98}" dt="2022-05-26T17:26:32.271" v="5914" actId="20577"/>
          <ac:spMkLst>
            <pc:docMk/>
            <pc:sldMk cId="2895595750" sldId="791"/>
            <ac:spMk id="3" creationId="{00000000-0000-0000-0000-000000000000}"/>
          </ac:spMkLst>
        </pc:spChg>
        <pc:spChg chg="add del mod">
          <ac:chgData name="Kerestes, Robert John" userId="fa996a5b-b028-49c9-87fd-0320eed9553f" providerId="ADAL" clId="{A2B50B05-222C-194D-9733-A20F3463AF98}" dt="2022-05-26T17:27:21.904" v="5924" actId="478"/>
          <ac:spMkLst>
            <pc:docMk/>
            <pc:sldMk cId="2895595750" sldId="791"/>
            <ac:spMk id="4" creationId="{A8BB3D43-E9B9-A04B-80BC-91F3E1F2790E}"/>
          </ac:spMkLst>
        </pc:spChg>
        <pc:spChg chg="add del mod">
          <ac:chgData name="Kerestes, Robert John" userId="fa996a5b-b028-49c9-87fd-0320eed9553f" providerId="ADAL" clId="{A2B50B05-222C-194D-9733-A20F3463AF98}" dt="2022-05-26T19:02:00.189" v="6178"/>
          <ac:spMkLst>
            <pc:docMk/>
            <pc:sldMk cId="2895595750" sldId="791"/>
            <ac:spMk id="5" creationId="{4F4E376F-A06A-084D-918C-4F53A19D230C}"/>
          </ac:spMkLst>
        </pc:spChg>
        <pc:spChg chg="add mod">
          <ac:chgData name="Kerestes, Robert John" userId="fa996a5b-b028-49c9-87fd-0320eed9553f" providerId="ADAL" clId="{A2B50B05-222C-194D-9733-A20F3463AF98}" dt="2022-05-27T08:01:48.987" v="6970" actId="1076"/>
          <ac:spMkLst>
            <pc:docMk/>
            <pc:sldMk cId="2895595750" sldId="791"/>
            <ac:spMk id="7" creationId="{0D45E898-F774-BE49-9C3A-542AF1A7F1B1}"/>
          </ac:spMkLst>
        </pc:spChg>
        <pc:spChg chg="add mod">
          <ac:chgData name="Kerestes, Robert John" userId="fa996a5b-b028-49c9-87fd-0320eed9553f" providerId="ADAL" clId="{A2B50B05-222C-194D-9733-A20F3463AF98}" dt="2022-05-27T08:01:41.981" v="6969" actId="313"/>
          <ac:spMkLst>
            <pc:docMk/>
            <pc:sldMk cId="2895595750" sldId="791"/>
            <ac:spMk id="8" creationId="{AB00F4B3-4753-C846-A113-4D9A79D1BBE0}"/>
          </ac:spMkLst>
        </pc:spChg>
        <pc:spChg chg="add mod">
          <ac:chgData name="Kerestes, Robert John" userId="fa996a5b-b028-49c9-87fd-0320eed9553f" providerId="ADAL" clId="{A2B50B05-222C-194D-9733-A20F3463AF98}" dt="2022-05-27T08:01:39.543" v="6968" actId="1076"/>
          <ac:spMkLst>
            <pc:docMk/>
            <pc:sldMk cId="2895595750" sldId="791"/>
            <ac:spMk id="11" creationId="{672301E7-835B-1744-A5B2-66F2D14B6E15}"/>
          </ac:spMkLst>
        </pc:spChg>
        <pc:picChg chg="add mod">
          <ac:chgData name="Kerestes, Robert John" userId="fa996a5b-b028-49c9-87fd-0320eed9553f" providerId="ADAL" clId="{A2B50B05-222C-194D-9733-A20F3463AF98}" dt="2022-05-26T19:01:40.382" v="6161" actId="1076"/>
          <ac:picMkLst>
            <pc:docMk/>
            <pc:sldMk cId="2895595750" sldId="791"/>
            <ac:picMk id="2" creationId="{459BB65C-1A3D-514E-A47C-F595A40827E7}"/>
          </ac:picMkLst>
        </pc:picChg>
        <pc:picChg chg="add mod">
          <ac:chgData name="Kerestes, Robert John" userId="fa996a5b-b028-49c9-87fd-0320eed9553f" providerId="ADAL" clId="{A2B50B05-222C-194D-9733-A20F3463AF98}" dt="2022-05-26T17:27:37.770" v="5929" actId="1076"/>
          <ac:picMkLst>
            <pc:docMk/>
            <pc:sldMk cId="2895595750" sldId="791"/>
            <ac:picMk id="6" creationId="{DAEF7444-411E-B541-B20C-2858AF88349D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7T07:43:10.940" v="6195" actId="1076"/>
        <pc:sldMkLst>
          <pc:docMk/>
          <pc:sldMk cId="4031534459" sldId="792"/>
        </pc:sldMkLst>
        <pc:spChg chg="mod">
          <ac:chgData name="Kerestes, Robert John" userId="fa996a5b-b028-49c9-87fd-0320eed9553f" providerId="ADAL" clId="{A2B50B05-222C-194D-9733-A20F3463AF98}" dt="2022-05-26T19:01:47.474" v="6164" actId="21"/>
          <ac:spMkLst>
            <pc:docMk/>
            <pc:sldMk cId="4031534459" sldId="792"/>
            <ac:spMk id="3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6T17:27:44.690" v="5931" actId="478"/>
          <ac:picMkLst>
            <pc:docMk/>
            <pc:sldMk cId="4031534459" sldId="792"/>
            <ac:picMk id="2" creationId="{459BB65C-1A3D-514E-A47C-F595A40827E7}"/>
          </ac:picMkLst>
        </pc:picChg>
        <pc:picChg chg="add mod">
          <ac:chgData name="Kerestes, Robert John" userId="fa996a5b-b028-49c9-87fd-0320eed9553f" providerId="ADAL" clId="{A2B50B05-222C-194D-9733-A20F3463AF98}" dt="2022-05-27T07:43:10.940" v="6195" actId="1076"/>
          <ac:picMkLst>
            <pc:docMk/>
            <pc:sldMk cId="4031534459" sldId="792"/>
            <ac:picMk id="4" creationId="{C7072FA7-6CF4-2740-9462-74DEB6153462}"/>
          </ac:picMkLst>
        </pc:picChg>
        <pc:picChg chg="del">
          <ac:chgData name="Kerestes, Robert John" userId="fa996a5b-b028-49c9-87fd-0320eed9553f" providerId="ADAL" clId="{A2B50B05-222C-194D-9733-A20F3463AF98}" dt="2022-05-26T17:28:23.213" v="5932" actId="478"/>
          <ac:picMkLst>
            <pc:docMk/>
            <pc:sldMk cId="4031534459" sldId="792"/>
            <ac:picMk id="6" creationId="{DAEF7444-411E-B541-B20C-2858AF88349D}"/>
          </ac:picMkLst>
        </pc:picChg>
      </pc:sldChg>
      <pc:sldChg chg="modSp add mod">
        <pc:chgData name="Kerestes, Robert John" userId="fa996a5b-b028-49c9-87fd-0320eed9553f" providerId="ADAL" clId="{A2B50B05-222C-194D-9733-A20F3463AF98}" dt="2022-05-27T08:00:48.328" v="6905" actId="20577"/>
        <pc:sldMkLst>
          <pc:docMk/>
          <pc:sldMk cId="2499140997" sldId="793"/>
        </pc:sldMkLst>
        <pc:spChg chg="mod">
          <ac:chgData name="Kerestes, Robert John" userId="fa996a5b-b028-49c9-87fd-0320eed9553f" providerId="ADAL" clId="{A2B50B05-222C-194D-9733-A20F3463AF98}" dt="2022-05-27T08:00:48.328" v="6905" actId="20577"/>
          <ac:spMkLst>
            <pc:docMk/>
            <pc:sldMk cId="2499140997" sldId="793"/>
            <ac:spMk id="3" creationId="{00000000-0000-0000-0000-000000000000}"/>
          </ac:spMkLst>
        </pc:spChg>
        <pc:picChg chg="mod">
          <ac:chgData name="Kerestes, Robert John" userId="fa996a5b-b028-49c9-87fd-0320eed9553f" providerId="ADAL" clId="{A2B50B05-222C-194D-9733-A20F3463AF98}" dt="2022-05-26T19:02:24.825" v="6188" actId="1035"/>
          <ac:picMkLst>
            <pc:docMk/>
            <pc:sldMk cId="2499140997" sldId="793"/>
            <ac:picMk id="4" creationId="{C7072FA7-6CF4-2740-9462-74DEB6153462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7T07:55:02.212" v="6563" actId="478"/>
        <pc:sldMkLst>
          <pc:docMk/>
          <pc:sldMk cId="1502429667" sldId="794"/>
        </pc:sldMkLst>
        <pc:spChg chg="mod">
          <ac:chgData name="Kerestes, Robert John" userId="fa996a5b-b028-49c9-87fd-0320eed9553f" providerId="ADAL" clId="{A2B50B05-222C-194D-9733-A20F3463AF98}" dt="2022-05-27T07:54:40.334" v="6560" actId="20577"/>
          <ac:spMkLst>
            <pc:docMk/>
            <pc:sldMk cId="1502429667" sldId="794"/>
            <ac:spMk id="3" creationId="{00000000-0000-0000-0000-000000000000}"/>
          </ac:spMkLst>
        </pc:spChg>
        <pc:picChg chg="add del mod">
          <ac:chgData name="Kerestes, Robert John" userId="fa996a5b-b028-49c9-87fd-0320eed9553f" providerId="ADAL" clId="{A2B50B05-222C-194D-9733-A20F3463AF98}" dt="2022-05-27T07:55:02.212" v="6563" actId="478"/>
          <ac:picMkLst>
            <pc:docMk/>
            <pc:sldMk cId="1502429667" sldId="794"/>
            <ac:picMk id="2" creationId="{5B384E3D-B2DF-C34C-A062-F02B40EE5D31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27T08:28:36.541" v="7644" actId="20577"/>
        <pc:sldMkLst>
          <pc:docMk/>
          <pc:sldMk cId="809274654" sldId="795"/>
        </pc:sldMkLst>
        <pc:spChg chg="mod">
          <ac:chgData name="Kerestes, Robert John" userId="fa996a5b-b028-49c9-87fd-0320eed9553f" providerId="ADAL" clId="{A2B50B05-222C-194D-9733-A20F3463AF98}" dt="2022-05-27T08:28:36.541" v="7644" actId="20577"/>
          <ac:spMkLst>
            <pc:docMk/>
            <pc:sldMk cId="809274654" sldId="795"/>
            <ac:spMk id="3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7T07:55:07.130" v="6564" actId="478"/>
          <ac:picMkLst>
            <pc:docMk/>
            <pc:sldMk cId="809274654" sldId="795"/>
            <ac:picMk id="2" creationId="{5B384E3D-B2DF-C34C-A062-F02B40EE5D31}"/>
          </ac:picMkLst>
        </pc:picChg>
        <pc:picChg chg="add del">
          <ac:chgData name="Kerestes, Robert John" userId="fa996a5b-b028-49c9-87fd-0320eed9553f" providerId="ADAL" clId="{A2B50B05-222C-194D-9733-A20F3463AF98}" dt="2022-05-27T07:57:42.178" v="6701" actId="478"/>
          <ac:picMkLst>
            <pc:docMk/>
            <pc:sldMk cId="809274654" sldId="795"/>
            <ac:picMk id="4" creationId="{C7072FA7-6CF4-2740-9462-74DEB6153462}"/>
          </ac:picMkLst>
        </pc:picChg>
        <pc:picChg chg="add del mod">
          <ac:chgData name="Kerestes, Robert John" userId="fa996a5b-b028-49c9-87fd-0320eed9553f" providerId="ADAL" clId="{A2B50B05-222C-194D-9733-A20F3463AF98}" dt="2022-05-27T07:57:39.461" v="6699" actId="478"/>
          <ac:picMkLst>
            <pc:docMk/>
            <pc:sldMk cId="809274654" sldId="795"/>
            <ac:picMk id="5" creationId="{E816EF17-1E93-CB40-BE05-565A39421AAE}"/>
          </ac:picMkLst>
        </pc:picChg>
      </pc:sldChg>
      <pc:sldChg chg="delSp add mod ord">
        <pc:chgData name="Kerestes, Robert John" userId="fa996a5b-b028-49c9-87fd-0320eed9553f" providerId="ADAL" clId="{A2B50B05-222C-194D-9733-A20F3463AF98}" dt="2022-05-31T16:30:38.210" v="8687" actId="478"/>
        <pc:sldMkLst>
          <pc:docMk/>
          <pc:sldMk cId="3272873087" sldId="796"/>
        </pc:sldMkLst>
        <pc:picChg chg="del">
          <ac:chgData name="Kerestes, Robert John" userId="fa996a5b-b028-49c9-87fd-0320eed9553f" providerId="ADAL" clId="{A2B50B05-222C-194D-9733-A20F3463AF98}" dt="2022-05-31T16:30:38.210" v="8687" actId="478"/>
          <ac:picMkLst>
            <pc:docMk/>
            <pc:sldMk cId="3272873087" sldId="796"/>
            <ac:picMk id="5" creationId="{E816EF17-1E93-CB40-BE05-565A39421AAE}"/>
          </ac:picMkLst>
        </pc:picChg>
      </pc:sldChg>
      <pc:sldChg chg="modSp add mod ord">
        <pc:chgData name="Kerestes, Robert John" userId="fa996a5b-b028-49c9-87fd-0320eed9553f" providerId="ADAL" clId="{A2B50B05-222C-194D-9733-A20F3463AF98}" dt="2022-05-27T08:27:42.873" v="7584" actId="20577"/>
        <pc:sldMkLst>
          <pc:docMk/>
          <pc:sldMk cId="2165392557" sldId="797"/>
        </pc:sldMkLst>
        <pc:spChg chg="mod">
          <ac:chgData name="Kerestes, Robert John" userId="fa996a5b-b028-49c9-87fd-0320eed9553f" providerId="ADAL" clId="{A2B50B05-222C-194D-9733-A20F3463AF98}" dt="2022-05-27T08:27:42.873" v="7584" actId="20577"/>
          <ac:spMkLst>
            <pc:docMk/>
            <pc:sldMk cId="2165392557" sldId="797"/>
            <ac:spMk id="3" creationId="{00000000-0000-0000-0000-000000000000}"/>
          </ac:spMkLst>
        </pc:spChg>
      </pc:sldChg>
      <pc:sldChg chg="addSp delSp modSp add mod">
        <pc:chgData name="Kerestes, Robert John" userId="fa996a5b-b028-49c9-87fd-0320eed9553f" providerId="ADAL" clId="{A2B50B05-222C-194D-9733-A20F3463AF98}" dt="2022-05-27T08:34:43.822" v="7922" actId="478"/>
        <pc:sldMkLst>
          <pc:docMk/>
          <pc:sldMk cId="1354134328" sldId="798"/>
        </pc:sldMkLst>
        <pc:spChg chg="mod">
          <ac:chgData name="Kerestes, Robert John" userId="fa996a5b-b028-49c9-87fd-0320eed9553f" providerId="ADAL" clId="{A2B50B05-222C-194D-9733-A20F3463AF98}" dt="2022-05-27T08:34:21.121" v="7920" actId="20577"/>
          <ac:spMkLst>
            <pc:docMk/>
            <pc:sldMk cId="1354134328" sldId="798"/>
            <ac:spMk id="3" creationId="{00000000-0000-0000-0000-000000000000}"/>
          </ac:spMkLst>
        </pc:spChg>
        <pc:picChg chg="add del mod">
          <ac:chgData name="Kerestes, Robert John" userId="fa996a5b-b028-49c9-87fd-0320eed9553f" providerId="ADAL" clId="{A2B50B05-222C-194D-9733-A20F3463AF98}" dt="2022-05-27T08:34:43.822" v="7922" actId="478"/>
          <ac:picMkLst>
            <pc:docMk/>
            <pc:sldMk cId="1354134328" sldId="798"/>
            <ac:picMk id="2" creationId="{1EEA6499-20EF-4647-AD0A-474E2D102BC9}"/>
          </ac:picMkLst>
        </pc:picChg>
        <pc:picChg chg="add del">
          <ac:chgData name="Kerestes, Robert John" userId="fa996a5b-b028-49c9-87fd-0320eed9553f" providerId="ADAL" clId="{A2B50B05-222C-194D-9733-A20F3463AF98}" dt="2022-05-27T08:32:33.064" v="7828" actId="478"/>
          <ac:picMkLst>
            <pc:docMk/>
            <pc:sldMk cId="1354134328" sldId="798"/>
            <ac:picMk id="5" creationId="{82E70DCC-9230-8E45-9ABD-8CDCDAF6B878}"/>
          </ac:picMkLst>
        </pc:picChg>
      </pc:sldChg>
      <pc:sldChg chg="delSp modSp add mod">
        <pc:chgData name="Kerestes, Robert John" userId="fa996a5b-b028-49c9-87fd-0320eed9553f" providerId="ADAL" clId="{A2B50B05-222C-194D-9733-A20F3463AF98}" dt="2022-05-27T08:37:38.640" v="8061" actId="20577"/>
        <pc:sldMkLst>
          <pc:docMk/>
          <pc:sldMk cId="2229589112" sldId="799"/>
        </pc:sldMkLst>
        <pc:spChg chg="mod">
          <ac:chgData name="Kerestes, Robert John" userId="fa996a5b-b028-49c9-87fd-0320eed9553f" providerId="ADAL" clId="{A2B50B05-222C-194D-9733-A20F3463AF98}" dt="2022-05-27T08:37:38.640" v="8061" actId="20577"/>
          <ac:spMkLst>
            <pc:docMk/>
            <pc:sldMk cId="2229589112" sldId="799"/>
            <ac:spMk id="3" creationId="{00000000-0000-0000-0000-000000000000}"/>
          </ac:spMkLst>
        </pc:spChg>
        <pc:picChg chg="del">
          <ac:chgData name="Kerestes, Robert John" userId="fa996a5b-b028-49c9-87fd-0320eed9553f" providerId="ADAL" clId="{A2B50B05-222C-194D-9733-A20F3463AF98}" dt="2022-05-27T08:36:16.228" v="8008" actId="478"/>
          <ac:picMkLst>
            <pc:docMk/>
            <pc:sldMk cId="2229589112" sldId="799"/>
            <ac:picMk id="2" creationId="{1EEA6499-20EF-4647-AD0A-474E2D102BC9}"/>
          </ac:picMkLst>
        </pc:picChg>
      </pc:sldChg>
      <pc:sldChg chg="addSp delSp modSp add mod">
        <pc:chgData name="Kerestes, Robert John" userId="fa996a5b-b028-49c9-87fd-0320eed9553f" providerId="ADAL" clId="{A2B50B05-222C-194D-9733-A20F3463AF98}" dt="2022-05-31T11:54:44.972" v="8686" actId="20577"/>
        <pc:sldMkLst>
          <pc:docMk/>
          <pc:sldMk cId="2807397510" sldId="800"/>
        </pc:sldMkLst>
        <pc:spChg chg="del mod">
          <ac:chgData name="Kerestes, Robert John" userId="fa996a5b-b028-49c9-87fd-0320eed9553f" providerId="ADAL" clId="{A2B50B05-222C-194D-9733-A20F3463AF98}" dt="2022-05-31T11:52:31.768" v="8601" actId="478"/>
          <ac:spMkLst>
            <pc:docMk/>
            <pc:sldMk cId="2807397510" sldId="800"/>
            <ac:spMk id="2" creationId="{00000000-0000-0000-0000-000000000000}"/>
          </ac:spMkLst>
        </pc:spChg>
        <pc:spChg chg="add mod">
          <ac:chgData name="Kerestes, Robert John" userId="fa996a5b-b028-49c9-87fd-0320eed9553f" providerId="ADAL" clId="{A2B50B05-222C-194D-9733-A20F3463AF98}" dt="2022-05-31T11:53:42.098" v="8673" actId="20577"/>
          <ac:spMkLst>
            <pc:docMk/>
            <pc:sldMk cId="2807397510" sldId="800"/>
            <ac:spMk id="3" creationId="{16D7DB31-6B00-6148-A860-E6A03C062276}"/>
          </ac:spMkLst>
        </pc:spChg>
        <pc:spChg chg="mod">
          <ac:chgData name="Kerestes, Robert John" userId="fa996a5b-b028-49c9-87fd-0320eed9553f" providerId="ADAL" clId="{A2B50B05-222C-194D-9733-A20F3463AF98}" dt="2022-05-31T11:52:35.422" v="8602" actId="1076"/>
          <ac:spMkLst>
            <pc:docMk/>
            <pc:sldMk cId="2807397510" sldId="800"/>
            <ac:spMk id="7" creationId="{B8ADB7CC-A2EA-9F4A-827C-B9936F68AB11}"/>
          </ac:spMkLst>
        </pc:spChg>
        <pc:spChg chg="add mod">
          <ac:chgData name="Kerestes, Robert John" userId="fa996a5b-b028-49c9-87fd-0320eed9553f" providerId="ADAL" clId="{A2B50B05-222C-194D-9733-A20F3463AF98}" dt="2022-05-31T11:54:44.972" v="8686" actId="20577"/>
          <ac:spMkLst>
            <pc:docMk/>
            <pc:sldMk cId="2807397510" sldId="800"/>
            <ac:spMk id="12" creationId="{EFB6C712-67DF-CB47-BC14-F00A9D589B20}"/>
          </ac:spMkLst>
        </pc:spChg>
        <pc:picChg chg="del">
          <ac:chgData name="Kerestes, Robert John" userId="fa996a5b-b028-49c9-87fd-0320eed9553f" providerId="ADAL" clId="{A2B50B05-222C-194D-9733-A20F3463AF98}" dt="2022-05-31T11:52:26.989" v="8599" actId="478"/>
          <ac:picMkLst>
            <pc:docMk/>
            <pc:sldMk cId="2807397510" sldId="800"/>
            <ac:picMk id="5" creationId="{6CDC78AD-3CF9-B04B-812B-9B8E387BB8E7}"/>
          </ac:picMkLst>
        </pc:picChg>
        <pc:picChg chg="del">
          <ac:chgData name="Kerestes, Robert John" userId="fa996a5b-b028-49c9-87fd-0320eed9553f" providerId="ADAL" clId="{A2B50B05-222C-194D-9733-A20F3463AF98}" dt="2022-05-31T11:52:25.668" v="8598" actId="478"/>
          <ac:picMkLst>
            <pc:docMk/>
            <pc:sldMk cId="2807397510" sldId="800"/>
            <ac:picMk id="6" creationId="{049D1994-B931-F74D-B3CF-5F658F591C9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0D8E6BD-B977-4072-8A44-64254E85CEE1}" type="datetime1">
              <a:rPr lang="en-US" altLang="en-US"/>
              <a:pPr>
                <a:defRPr/>
              </a:pPr>
              <a:t>5/31/22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0CEB250-C698-45BC-AF73-D2A51B0115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F7038EB-C2C8-4210-A34E-8D32E4E1829A}" type="datetime1">
              <a:rPr lang="en-US" altLang="en-US"/>
              <a:pPr>
                <a:defRPr/>
              </a:pPr>
              <a:t>5/31/22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8FD66A-47EB-4208-8B01-6747B4D658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for editing school and department titles: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Select from menu: View &gt; Master &gt; Slide Master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Click on each text area you wish to edit. Text will become editable.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789BAA-B85C-479B-ACB0-95827EC21496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8965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8885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0690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52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3333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522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87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868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394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8072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604587-ABE2-415B-98D9-2B00C445B84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7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501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961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3603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2974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35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434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626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7032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9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B756EB-434E-4C03-A558-12B959E3FC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29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006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61882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029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464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957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068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123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5824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9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433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5954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2977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523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8924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33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586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6650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4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6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02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635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905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08691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1191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907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45182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22112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9644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471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84288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60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3811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657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90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50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8FD66A-47EB-4208-8B01-6747B4D658F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53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92BF104-752E-43DB-B5A8-5854B9EDD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29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9904538-54CC-4686-B758-EA931BF0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57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7573F3A-C808-4DA7-A391-EFD5CF62D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E2DA157-8C99-4EEB-BB7F-8B39EDA50B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52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305D59C2-421F-44A4-B5F4-70E453645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8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6D03984-476C-446D-9196-3CBAB30F18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6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3E6DF6B-A136-4170-A11A-BDE84C70FC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78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DCE238ED-879C-471C-B8CD-E12AA108A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60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40CBA24-4461-481D-8396-DFAFC9EC26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14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CF164E2B-51FB-4D00-98BA-2A9392597E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48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6A0F316-112E-449A-9824-305BB4F5F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84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owerpoint-C sub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on text regions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992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2B5E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rgbClr val="002B5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rgbClr val="002B5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rgbClr val="002B5E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rgbClr val="002B5E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rgbClr val="002B5E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title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 txBox="1">
            <a:spLocks noChangeArrowheads="1"/>
          </p:cNvSpPr>
          <p:nvPr/>
        </p:nvSpPr>
        <p:spPr bwMode="auto">
          <a:xfrm>
            <a:off x="142876" y="1658938"/>
            <a:ext cx="5631996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ECE 1710:</a:t>
            </a:r>
            <a:b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Power Distribution Systems Engineering and Smart Grids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3000" b="1" dirty="0">
              <a:solidFill>
                <a:schemeClr val="bg1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" y="2333625"/>
            <a:ext cx="5846763" cy="838200"/>
          </a:xfrm>
        </p:spPr>
        <p:txBody>
          <a:bodyPr/>
          <a:lstStyle/>
          <a:p>
            <a:pPr algn="l" eaLnBrk="1" hangingPunct="1">
              <a:spcAft>
                <a:spcPct val="0"/>
              </a:spcAft>
            </a:pPr>
            <a:r>
              <a:rPr lang="en-US" altLang="en-US" sz="2800" dirty="0">
                <a:solidFill>
                  <a:srgbClr val="CCCC90"/>
                </a:solidFill>
                <a:latin typeface="Times New Roman" panose="02020603050405020304" pitchFamily="18" charset="0"/>
              </a:rPr>
              <a:t>Lecture 4</a:t>
            </a:r>
            <a:endParaRPr lang="en-US" altLang="en-US" sz="2400" dirty="0">
              <a:solidFill>
                <a:srgbClr val="CCCC90"/>
              </a:solidFill>
            </a:endParaRPr>
          </a:p>
        </p:txBody>
      </p:sp>
      <p:sp>
        <p:nvSpPr>
          <p:cNvPr id="15365" name="Rectangle 3"/>
          <p:cNvSpPr txBox="1">
            <a:spLocks noChangeArrowheads="1"/>
          </p:cNvSpPr>
          <p:nvPr/>
        </p:nvSpPr>
        <p:spPr bwMode="auto">
          <a:xfrm>
            <a:off x="142874" y="2992890"/>
            <a:ext cx="54864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Dr. Robert Kerestes 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University of Pittsburgh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Swanson School of Engineering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Department of Electrical and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7248" y="917030"/>
                <a:ext cx="8702675" cy="2607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b="1" dirty="0"/>
                  <a:t>Example: </a:t>
                </a:r>
                <a:r>
                  <a:rPr lang="en-US" sz="1900" dirty="0"/>
                  <a:t>For the system shown below, assume the voltage at N1 is 2400 V, the line impedance of the 1</a:t>
                </a:r>
                <a:r>
                  <a:rPr lang="en-US" sz="1900" baseline="30000" dirty="0"/>
                  <a:t>st</a:t>
                </a:r>
                <a:r>
                  <a:rPr lang="en-US" sz="1900" dirty="0"/>
                  <a:t> line segment is Z</a:t>
                </a:r>
                <a:r>
                  <a:rPr lang="en-US" sz="1900" baseline="-25000" dirty="0"/>
                  <a:t>12</a:t>
                </a:r>
                <a:r>
                  <a:rPr lang="en-US" sz="1900" dirty="0"/>
                  <a:t> = 0.2841 + j0.5682 </a:t>
                </a:r>
                <a:r>
                  <a:rPr lang="el-GR" sz="1900" dirty="0"/>
                  <a:t>Ω</a:t>
                </a:r>
                <a:r>
                  <a:rPr lang="en-US" sz="1900" dirty="0"/>
                  <a:t>, and the current flowing through the segment is I</a:t>
                </a:r>
                <a:r>
                  <a:rPr lang="en-US" sz="1900" baseline="-25000" dirty="0"/>
                  <a:t>12</a:t>
                </a:r>
                <a:r>
                  <a:rPr lang="en-US" sz="1900" dirty="0"/>
                  <a:t> = 43.0093∠-25.8419 A.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dirty="0"/>
                  <a:t>a.) Using the voltage calculated in the last lecture for V</a:t>
                </a:r>
                <a:r>
                  <a:rPr lang="en-US" sz="1900" baseline="-25000" dirty="0"/>
                  <a:t>2</a:t>
                </a:r>
                <a:r>
                  <a:rPr lang="en-US" sz="1900" dirty="0"/>
                  <a:t> ( =</a:t>
                </a:r>
                <a14:m>
                  <m:oMath xmlns:m="http://schemas.openxmlformats.org/officeDocument/2006/math">
                    <m:r>
                      <a:rPr lang="en-US" sz="19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2378.4098 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∠−</m:t>
                    </m:r>
                    <m:sSup>
                      <m:sSupPr>
                        <m:ctrlP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sz="1900" dirty="0"/>
                  <a:t>V) compute the exact </a:t>
                </a:r>
                <a:r>
                  <a:rPr lang="en-US" sz="1900" dirty="0" err="1"/>
                  <a:t>V</a:t>
                </a:r>
                <a:r>
                  <a:rPr lang="en-US" sz="1900" baseline="-25000" dirty="0" err="1"/>
                  <a:t>drop</a:t>
                </a:r>
                <a:r>
                  <a:rPr lang="en-US" sz="1900" dirty="0"/>
                  <a:t> across N1-N2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dirty="0"/>
                  <a:t>b.) Compute the approximate </a:t>
                </a:r>
                <a:r>
                  <a:rPr lang="en-US" sz="1900" dirty="0" err="1"/>
                  <a:t>V</a:t>
                </a:r>
                <a:r>
                  <a:rPr lang="en-US" sz="1900" baseline="-25000" dirty="0" err="1"/>
                  <a:t>drop</a:t>
                </a:r>
                <a:r>
                  <a:rPr lang="en-US" sz="1900" dirty="0"/>
                  <a:t> using Re{ZI} 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dirty="0"/>
                  <a:t>c.) Calculate the percent error between the two.</a:t>
                </a:r>
                <a:endParaRPr lang="en-US" sz="19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8" y="917030"/>
                <a:ext cx="8702675" cy="2607380"/>
              </a:xfrm>
              <a:prstGeom prst="rect">
                <a:avLst/>
              </a:prstGeom>
              <a:blipFill>
                <a:blip r:embed="rId3"/>
                <a:stretch>
                  <a:fillRect l="-583" t="-1456" b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A848B77-6678-ED44-9FEE-430DE967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3" y="3844540"/>
            <a:ext cx="8252823" cy="260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73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7248" y="917030"/>
                <a:ext cx="8702675" cy="407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b="1" dirty="0"/>
                  <a:t>Solution: </a:t>
                </a:r>
                <a:r>
                  <a:rPr lang="en-US" sz="1900" dirty="0"/>
                  <a:t>(a) Using the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900" dirty="0"/>
                  <a:t>, we have</a:t>
                </a:r>
                <a:endParaRPr lang="en-US" sz="1900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48" y="917030"/>
                <a:ext cx="8702675" cy="407291"/>
              </a:xfrm>
              <a:prstGeom prst="rect">
                <a:avLst/>
              </a:prstGeom>
              <a:blipFill>
                <a:blip r:embed="rId3"/>
                <a:stretch>
                  <a:fillRect l="-583"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2C1316-00D7-6245-9D23-9B4357F47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186" y="1770553"/>
            <a:ext cx="5295901" cy="754265"/>
          </a:xfrm>
          <a:prstGeom prst="rect">
            <a:avLst/>
          </a:prstGeom>
          <a:ln w="254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B6CE95-31D5-2741-A776-232DAAB67609}"/>
                  </a:ext>
                </a:extLst>
              </p:cNvPr>
              <p:cNvSpPr/>
              <p:nvPr/>
            </p:nvSpPr>
            <p:spPr>
              <a:xfrm>
                <a:off x="322056" y="3658915"/>
                <a:ext cx="8702675" cy="699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900" dirty="0"/>
                  <a:t>(b) Recall the impedance of the line for the first segment is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=0.2841+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0.5682 </m:t>
                    </m:r>
                    <m:r>
                      <m:rPr>
                        <m:sty m:val="p"/>
                      </m:rPr>
                      <a:rPr lang="el-GR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900" dirty="0"/>
                  <a:t>. Using the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𝑑𝑟𝑜𝑝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sz="1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𝑍𝐼</m:t>
                    </m:r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900" dirty="0"/>
                  <a:t>, we have</a:t>
                </a:r>
                <a:endParaRPr lang="en-US" sz="1900" b="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B6CE95-31D5-2741-A776-232DAAB6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56" y="3658915"/>
                <a:ext cx="8702675" cy="699679"/>
              </a:xfrm>
              <a:prstGeom prst="rect">
                <a:avLst/>
              </a:prstGeom>
              <a:blipFill>
                <a:blip r:embed="rId5"/>
                <a:stretch>
                  <a:fillRect l="-582" t="-54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26B3A2A-E76D-FC48-9374-3A7C6C0C4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736" y="4859412"/>
            <a:ext cx="6146800" cy="635000"/>
          </a:xfrm>
          <a:prstGeom prst="rect">
            <a:avLst/>
          </a:pr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320540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B6CE95-31D5-2741-A776-232DAAB67609}"/>
              </a:ext>
            </a:extLst>
          </p:cNvPr>
          <p:cNvSpPr/>
          <p:nvPr/>
        </p:nvSpPr>
        <p:spPr>
          <a:xfrm>
            <a:off x="220662" y="904461"/>
            <a:ext cx="8702675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900" dirty="0"/>
              <a:t>(c) The percent error between the two methods is</a:t>
            </a:r>
            <a:endParaRPr lang="en-US" sz="19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5FE51F-1815-5540-BCEB-4D3750CA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468" y="1636162"/>
            <a:ext cx="4841063" cy="8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0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impedance</a:t>
            </a: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1A468A5-C57E-4B4E-BFFB-D74ADE4A1EA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57ADC-3FA1-714C-B4B1-D194BED27CA8}"/>
              </a:ext>
            </a:extLst>
          </p:cNvPr>
          <p:cNvSpPr txBox="1"/>
          <p:nvPr/>
        </p:nvSpPr>
        <p:spPr>
          <a:xfrm>
            <a:off x="2515828" y="1640740"/>
            <a:ext cx="41123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Types of Power Lines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4CABEE7-221F-594C-BF74-911A1A201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pic>
        <p:nvPicPr>
          <p:cNvPr id="1026" name="Picture 2" descr="Power transmission lines">
            <a:extLst>
              <a:ext uri="{FF2B5EF4-FFF2-40B4-BE49-F238E27FC236}">
                <a16:creationId xmlns:a16="http://schemas.microsoft.com/office/drawing/2014/main" id="{E5048434-330D-AC41-9088-104280504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508243"/>
            <a:ext cx="4133872" cy="27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6CD18B-AE41-AE4E-8B15-30FDFEF7CCB4}"/>
              </a:ext>
            </a:extLst>
          </p:cNvPr>
          <p:cNvSpPr txBox="1"/>
          <p:nvPr/>
        </p:nvSpPr>
        <p:spPr>
          <a:xfrm>
            <a:off x="1005283" y="5393131"/>
            <a:ext cx="319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3E7E"/>
                </a:solidFill>
              </a:rPr>
              <a:t>Transmission Level [1]</a:t>
            </a:r>
          </a:p>
        </p:txBody>
      </p:sp>
      <p:pic>
        <p:nvPicPr>
          <p:cNvPr id="1028" name="Picture 4" descr="Telephone-Pole-and-Electric-Powerlines-with-Cloudy-Storm-Sky">
            <a:extLst>
              <a:ext uri="{FF2B5EF4-FFF2-40B4-BE49-F238E27FC236}">
                <a16:creationId xmlns:a16="http://schemas.microsoft.com/office/drawing/2014/main" id="{1D59AF36-674B-9847-9F29-E48DAE279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08243"/>
            <a:ext cx="4249970" cy="283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4086AA-4E70-054A-99BD-96BF5DA7A8A5}"/>
              </a:ext>
            </a:extLst>
          </p:cNvPr>
          <p:cNvSpPr txBox="1"/>
          <p:nvPr/>
        </p:nvSpPr>
        <p:spPr>
          <a:xfrm>
            <a:off x="5123435" y="5397979"/>
            <a:ext cx="319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3E7E"/>
                </a:solidFill>
              </a:rPr>
              <a:t>Distribution Level [2]</a:t>
            </a:r>
          </a:p>
        </p:txBody>
      </p:sp>
    </p:spTree>
    <p:extLst>
      <p:ext uri="{BB962C8B-B14F-4D97-AF65-F5344CB8AC3E}">
        <p14:creationId xmlns:p14="http://schemas.microsoft.com/office/powerpoint/2010/main" val="398892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341569"/>
            <a:ext cx="8702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the approximate modeling of a line segment, it will be assumed that the line segment is </a:t>
            </a:r>
            <a:r>
              <a:rPr lang="en-US" b="1" dirty="0"/>
              <a:t>transposed</a:t>
            </a:r>
            <a:r>
              <a:rPr lang="en-US" dirty="0"/>
              <a:t>. This means that the line is balanced (meaning the impedance in each phase is equal.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8D4C0-00B6-8B46-8D2A-8788E258AFF6}"/>
              </a:ext>
            </a:extLst>
          </p:cNvPr>
          <p:cNvGrpSpPr/>
          <p:nvPr/>
        </p:nvGrpSpPr>
        <p:grpSpPr>
          <a:xfrm>
            <a:off x="1143629" y="3870558"/>
            <a:ext cx="7036130" cy="1570912"/>
            <a:chOff x="997528" y="3780518"/>
            <a:chExt cx="7036130" cy="157091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53F9906-5DBD-F645-B5A2-65178B6AF4EC}"/>
                </a:ext>
              </a:extLst>
            </p:cNvPr>
            <p:cNvCxnSpPr/>
            <p:nvPr/>
          </p:nvCxnSpPr>
          <p:spPr bwMode="auto">
            <a:xfrm>
              <a:off x="997528" y="3780518"/>
              <a:ext cx="1425039" cy="0"/>
            </a:xfrm>
            <a:prstGeom prst="line">
              <a:avLst/>
            </a:prstGeom>
            <a:ln w="349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69B4F0-B7F8-3A46-8D82-BE9BE8476C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2567" y="3780518"/>
              <a:ext cx="1033152" cy="791482"/>
            </a:xfrm>
            <a:prstGeom prst="line">
              <a:avLst/>
            </a:prstGeom>
            <a:ln w="349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372B20-8D35-EC4B-95B6-6321948E7A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5719" y="4571645"/>
              <a:ext cx="1781299" cy="178"/>
            </a:xfrm>
            <a:prstGeom prst="line">
              <a:avLst/>
            </a:prstGeom>
            <a:ln w="349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8BB60C-DDCA-1248-A7C3-40A5C44CFD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19207" y="4559770"/>
              <a:ext cx="1033152" cy="791482"/>
            </a:xfrm>
            <a:prstGeom prst="line">
              <a:avLst/>
            </a:prstGeom>
            <a:ln w="349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E26E8F9-8B52-2D4E-AA96-4CC63BBD3F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52359" y="5351252"/>
              <a:ext cx="1781299" cy="178"/>
            </a:xfrm>
            <a:prstGeom prst="line">
              <a:avLst/>
            </a:prstGeom>
            <a:ln w="3492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C8A3BD-AF30-484A-97EF-9D5F8B5E599E}"/>
              </a:ext>
            </a:extLst>
          </p:cNvPr>
          <p:cNvCxnSpPr/>
          <p:nvPr/>
        </p:nvCxnSpPr>
        <p:spPr bwMode="auto">
          <a:xfrm>
            <a:off x="1153523" y="4673560"/>
            <a:ext cx="1425039" cy="0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A27345-0A72-B744-BDD6-A2AD9DD4885D}"/>
              </a:ext>
            </a:extLst>
          </p:cNvPr>
          <p:cNvCxnSpPr>
            <a:cxnSpLocks/>
          </p:cNvCxnSpPr>
          <p:nvPr/>
        </p:nvCxnSpPr>
        <p:spPr bwMode="auto">
          <a:xfrm>
            <a:off x="2550857" y="4673206"/>
            <a:ext cx="1033152" cy="791482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8639A6-1F59-784E-9B37-2262E561CD1E}"/>
              </a:ext>
            </a:extLst>
          </p:cNvPr>
          <p:cNvCxnSpPr>
            <a:cxnSpLocks/>
          </p:cNvCxnSpPr>
          <p:nvPr/>
        </p:nvCxnSpPr>
        <p:spPr bwMode="auto">
          <a:xfrm>
            <a:off x="3584009" y="5453167"/>
            <a:ext cx="1799110" cy="11521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1AE7D1-60D2-BA44-B496-009A2E624732}"/>
              </a:ext>
            </a:extLst>
          </p:cNvPr>
          <p:cNvCxnSpPr>
            <a:cxnSpLocks/>
          </p:cNvCxnSpPr>
          <p:nvPr/>
        </p:nvCxnSpPr>
        <p:spPr bwMode="auto">
          <a:xfrm flipV="1">
            <a:off x="5351088" y="3870558"/>
            <a:ext cx="1110702" cy="1594130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464FDC-F9E7-384C-9CAB-5A2D4CF03FD4}"/>
              </a:ext>
            </a:extLst>
          </p:cNvPr>
          <p:cNvCxnSpPr>
            <a:cxnSpLocks/>
          </p:cNvCxnSpPr>
          <p:nvPr/>
        </p:nvCxnSpPr>
        <p:spPr bwMode="auto">
          <a:xfrm>
            <a:off x="6461790" y="3870558"/>
            <a:ext cx="1844010" cy="0"/>
          </a:xfrm>
          <a:prstGeom prst="line">
            <a:avLst/>
          </a:prstGeom>
          <a:ln w="349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25C439-5C5A-8E4A-9E82-586B3464E303}"/>
              </a:ext>
            </a:extLst>
          </p:cNvPr>
          <p:cNvCxnSpPr/>
          <p:nvPr/>
        </p:nvCxnSpPr>
        <p:spPr bwMode="auto">
          <a:xfrm>
            <a:off x="1155505" y="5452813"/>
            <a:ext cx="1425039" cy="0"/>
          </a:xfrm>
          <a:prstGeom prst="line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A148DB-80BA-1142-8463-52B0B0B65DD5}"/>
              </a:ext>
            </a:extLst>
          </p:cNvPr>
          <p:cNvCxnSpPr>
            <a:cxnSpLocks/>
          </p:cNvCxnSpPr>
          <p:nvPr/>
        </p:nvCxnSpPr>
        <p:spPr bwMode="auto">
          <a:xfrm>
            <a:off x="3564216" y="3870558"/>
            <a:ext cx="1786872" cy="0"/>
          </a:xfrm>
          <a:prstGeom prst="line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851B49-5A87-084C-AEDA-7FE2502779C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0857" y="3870558"/>
            <a:ext cx="1013359" cy="1582255"/>
          </a:xfrm>
          <a:prstGeom prst="line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D74CAD-BF54-1447-BD3F-37705882E68C}"/>
              </a:ext>
            </a:extLst>
          </p:cNvPr>
          <p:cNvCxnSpPr>
            <a:cxnSpLocks/>
          </p:cNvCxnSpPr>
          <p:nvPr/>
        </p:nvCxnSpPr>
        <p:spPr bwMode="auto">
          <a:xfrm>
            <a:off x="6392887" y="4661685"/>
            <a:ext cx="1912913" cy="11521"/>
          </a:xfrm>
          <a:prstGeom prst="line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7CD990-7B06-3D44-880D-09F9032542CD}"/>
              </a:ext>
            </a:extLst>
          </p:cNvPr>
          <p:cNvCxnSpPr>
            <a:cxnSpLocks/>
          </p:cNvCxnSpPr>
          <p:nvPr/>
        </p:nvCxnSpPr>
        <p:spPr bwMode="auto">
          <a:xfrm>
            <a:off x="5331295" y="3890719"/>
            <a:ext cx="1061592" cy="776726"/>
          </a:xfrm>
          <a:prstGeom prst="line">
            <a:avLst/>
          </a:prstGeom>
          <a:ln w="3492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610F0E5-3A04-FA47-A46C-1B737D5CE3A0}"/>
              </a:ext>
            </a:extLst>
          </p:cNvPr>
          <p:cNvSpPr txBox="1"/>
          <p:nvPr/>
        </p:nvSpPr>
        <p:spPr>
          <a:xfrm>
            <a:off x="1678054" y="339701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67568-3068-8545-9C51-148A505C1C63}"/>
              </a:ext>
            </a:extLst>
          </p:cNvPr>
          <p:cNvSpPr txBox="1"/>
          <p:nvPr/>
        </p:nvSpPr>
        <p:spPr>
          <a:xfrm>
            <a:off x="4363646" y="417987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75E883-B670-FB4F-80B5-84F47DF4734B}"/>
              </a:ext>
            </a:extLst>
          </p:cNvPr>
          <p:cNvSpPr txBox="1"/>
          <p:nvPr/>
        </p:nvSpPr>
        <p:spPr>
          <a:xfrm>
            <a:off x="7157887" y="49911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F34A22-87B0-4F48-ABE9-243F17B18796}"/>
              </a:ext>
            </a:extLst>
          </p:cNvPr>
          <p:cNvSpPr txBox="1"/>
          <p:nvPr/>
        </p:nvSpPr>
        <p:spPr>
          <a:xfrm>
            <a:off x="1669149" y="420601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83D05E-B843-844C-BD82-E6FB25A03EC8}"/>
              </a:ext>
            </a:extLst>
          </p:cNvPr>
          <p:cNvSpPr txBox="1"/>
          <p:nvPr/>
        </p:nvSpPr>
        <p:spPr>
          <a:xfrm>
            <a:off x="4363646" y="499114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9FB41E-F67F-2146-9603-51836721D5B7}"/>
              </a:ext>
            </a:extLst>
          </p:cNvPr>
          <p:cNvSpPr txBox="1"/>
          <p:nvPr/>
        </p:nvSpPr>
        <p:spPr>
          <a:xfrm>
            <a:off x="7157887" y="336137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5B0137-C73C-2442-B7F7-F044518B8471}"/>
              </a:ext>
            </a:extLst>
          </p:cNvPr>
          <p:cNvSpPr txBox="1"/>
          <p:nvPr/>
        </p:nvSpPr>
        <p:spPr>
          <a:xfrm>
            <a:off x="1687948" y="499013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160E2E-851E-8F49-88D9-30668A7E2BB6}"/>
              </a:ext>
            </a:extLst>
          </p:cNvPr>
          <p:cNvSpPr txBox="1"/>
          <p:nvPr/>
        </p:nvSpPr>
        <p:spPr>
          <a:xfrm>
            <a:off x="4363646" y="338733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098FFF-1838-D748-A703-1A30647F63F0}"/>
              </a:ext>
            </a:extLst>
          </p:cNvPr>
          <p:cNvSpPr txBox="1"/>
          <p:nvPr/>
        </p:nvSpPr>
        <p:spPr>
          <a:xfrm>
            <a:off x="7180066" y="415778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F7EF51-BA94-C644-BAA6-D665B7C1D51F}"/>
              </a:ext>
            </a:extLst>
          </p:cNvPr>
          <p:cNvSpPr txBox="1"/>
          <p:nvPr/>
        </p:nvSpPr>
        <p:spPr>
          <a:xfrm>
            <a:off x="3225455" y="5867225"/>
            <a:ext cx="2464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E7E"/>
                </a:solidFill>
              </a:rPr>
              <a:t>Line Transposition</a:t>
            </a:r>
          </a:p>
        </p:txBody>
      </p:sp>
    </p:spTree>
    <p:extLst>
      <p:ext uri="{BB962C8B-B14F-4D97-AF65-F5344CB8AC3E}">
        <p14:creationId xmlns:p14="http://schemas.microsoft.com/office/powerpoint/2010/main" val="103797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0976" y="6321623"/>
            <a:ext cx="31914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MSS10"/>
              </a:rPr>
              <a:t>A typical three-phase line configuration</a:t>
            </a: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109C4-F2D1-6346-B73E-C6F35853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966304"/>
            <a:ext cx="5194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471" y="1435465"/>
            <a:ext cx="846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The equation for the </a:t>
            </a:r>
            <a:r>
              <a:rPr lang="en-US" b="1" dirty="0">
                <a:latin typeface="CMSS10"/>
              </a:rPr>
              <a:t>positive sequence impedance</a:t>
            </a:r>
            <a:r>
              <a:rPr lang="en-US" dirty="0">
                <a:latin typeface="CMSS10"/>
              </a:rPr>
              <a:t> is given by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13730-B9C2-1145-98D9-717F0FCC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00" y="2161955"/>
            <a:ext cx="5656799" cy="87526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23CC54-0EB0-E149-AA24-68983D474D77}"/>
              </a:ext>
            </a:extLst>
          </p:cNvPr>
          <p:cNvSpPr/>
          <p:nvPr/>
        </p:nvSpPr>
        <p:spPr>
          <a:xfrm>
            <a:off x="179388" y="4162099"/>
            <a:ext cx="846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where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03FC5-E95C-4E48-AB5E-E1341F50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626" y="5202500"/>
            <a:ext cx="3433500" cy="858375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8882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975DC-74BD-BF49-BFEA-CCDA5BA7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3" y="812253"/>
            <a:ext cx="6106442" cy="57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7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58899"/>
            <a:ext cx="8773886" cy="32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2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8350"/>
            <a:ext cx="8461375" cy="581025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50963"/>
            <a:ext cx="8702675" cy="40798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latin typeface="Arial" charset="0"/>
                <a:cs typeface="Arial" charset="0"/>
              </a:rPr>
              <a:t>Module #1:    </a:t>
            </a:r>
            <a:br>
              <a:rPr lang="en-US" altLang="en-US" sz="24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Voltage drop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latin typeface="Arial" charset="0"/>
                <a:cs typeface="Arial" charset="0"/>
              </a:rPr>
              <a:t>Module #2:  </a:t>
            </a:r>
            <a:br>
              <a:rPr lang="en-US" altLang="en-US" sz="24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Line impedance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latin typeface="Arial" charset="0"/>
                <a:cs typeface="Arial" charset="0"/>
              </a:rPr>
              <a:t>Module #3:  </a:t>
            </a:r>
            <a:br>
              <a:rPr lang="en-US" altLang="en-US" sz="24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Three-Phase Circuit </a:t>
            </a:r>
            <a:r>
              <a:rPr lang="en-US" altLang="en-US" sz="2400" dirty="0" err="1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Caluculations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b="1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latin typeface="Arial" charset="0"/>
                <a:cs typeface="Arial" charset="0"/>
              </a:rPr>
              <a:t>Module #4:  </a:t>
            </a:r>
            <a:br>
              <a:rPr lang="en-US" altLang="en-US" sz="24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Ladder Network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en-US" sz="2400" dirty="0">
                <a:latin typeface="Arial" charset="0"/>
                <a:cs typeface="Arial" charset="0"/>
              </a:rPr>
              <a:t> </a:t>
            </a:r>
            <a:endParaRPr lang="en-US" altLang="en-US" sz="2400" b="1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b="1" dirty="0">
                <a:latin typeface="Arial" charset="0"/>
                <a:cs typeface="Arial" charset="0"/>
              </a:rPr>
              <a:t>Module #5:  </a:t>
            </a:r>
            <a:br>
              <a:rPr lang="en-US" altLang="en-US" sz="24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Ladder Iterative Power Flow </a:t>
            </a:r>
            <a:br>
              <a:rPr lang="en-US" altLang="en-US" sz="2000" b="1" dirty="0">
                <a:latin typeface="Arial" charset="0"/>
                <a:cs typeface="Arial" charset="0"/>
              </a:rPr>
            </a:br>
            <a:endParaRPr lang="en-US" altLang="en-US" sz="2000" dirty="0">
              <a:latin typeface="Arial" charset="0"/>
              <a:cs typeface="Arial" charset="0"/>
            </a:endParaRPr>
          </a:p>
        </p:txBody>
      </p:sp>
      <p:sp>
        <p:nvSpPr>
          <p:cNvPr id="17413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1448736-E33D-4692-8747-7BE210BE8A10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C8FBF-E45D-0647-9563-0F22456E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519" y="1358899"/>
            <a:ext cx="5194300" cy="528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68A218-893D-5B46-A6DF-867B2CE69B90}"/>
                  </a:ext>
                </a:extLst>
              </p:cNvPr>
              <p:cNvSpPr txBox="1"/>
              <p:nvPr/>
            </p:nvSpPr>
            <p:spPr>
              <a:xfrm>
                <a:off x="179388" y="3438939"/>
                <a:ext cx="2640851" cy="451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68A218-893D-5B46-A6DF-867B2CE69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8" y="3438939"/>
                <a:ext cx="2640851" cy="451727"/>
              </a:xfrm>
              <a:prstGeom prst="rect">
                <a:avLst/>
              </a:prstGeom>
              <a:blipFill>
                <a:blip r:embed="rId4"/>
                <a:stretch>
                  <a:fillRect l="-143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10EFB-5C30-BF47-8BBD-1DA0677D1C7D}"/>
                  </a:ext>
                </a:extLst>
              </p:cNvPr>
              <p:cNvSpPr txBox="1"/>
              <p:nvPr/>
            </p:nvSpPr>
            <p:spPr>
              <a:xfrm>
                <a:off x="720494" y="4217504"/>
                <a:ext cx="2290050" cy="4203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∙4.5∙7.0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610EFB-5C30-BF47-8BBD-1DA0677D1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94" y="4217504"/>
                <a:ext cx="2290050" cy="420371"/>
              </a:xfrm>
              <a:prstGeom prst="rect">
                <a:avLst/>
              </a:prstGeom>
              <a:blipFill>
                <a:blip r:embed="rId5"/>
                <a:stretch>
                  <a:fillRect l="-552" r="-165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4E78EE-CF47-E349-977B-F5212E387372}"/>
                  </a:ext>
                </a:extLst>
              </p:cNvPr>
              <p:cNvSpPr txBox="1"/>
              <p:nvPr/>
            </p:nvSpPr>
            <p:spPr>
              <a:xfrm>
                <a:off x="720494" y="4964713"/>
                <a:ext cx="15762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=4.2863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4E78EE-CF47-E349-977B-F5212E387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94" y="4964713"/>
                <a:ext cx="1576264" cy="369332"/>
              </a:xfrm>
              <a:prstGeom prst="rect">
                <a:avLst/>
              </a:prstGeom>
              <a:blipFill>
                <a:blip r:embed="rId6"/>
                <a:stretch>
                  <a:fillRect l="-800" t="-6667" r="-32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69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FDAAD-462D-D847-BA08-82B51E6E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1" y="1358899"/>
            <a:ext cx="8258555" cy="25865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5E55F-DB70-1B44-A3F8-7979DCDE98E1}"/>
              </a:ext>
            </a:extLst>
          </p:cNvPr>
          <p:cNvSpPr/>
          <p:nvPr/>
        </p:nvSpPr>
        <p:spPr bwMode="auto">
          <a:xfrm>
            <a:off x="5039138" y="1916181"/>
            <a:ext cx="1073427" cy="3180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A17258-1EF2-3745-BB00-16E2147CAC2E}"/>
              </a:ext>
            </a:extLst>
          </p:cNvPr>
          <p:cNvSpPr/>
          <p:nvPr/>
        </p:nvSpPr>
        <p:spPr bwMode="auto">
          <a:xfrm>
            <a:off x="179388" y="1900652"/>
            <a:ext cx="3339064" cy="3180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A7E-5D75-0049-B457-FBDF1576F66A}"/>
              </a:ext>
            </a:extLst>
          </p:cNvPr>
          <p:cNvSpPr txBox="1"/>
          <p:nvPr/>
        </p:nvSpPr>
        <p:spPr>
          <a:xfrm>
            <a:off x="1669773" y="4850296"/>
            <a:ext cx="2773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Conductor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C6A43-D466-744A-BB0D-AC9E51622B8B}"/>
              </a:ext>
            </a:extLst>
          </p:cNvPr>
          <p:cNvSpPr txBox="1"/>
          <p:nvPr/>
        </p:nvSpPr>
        <p:spPr>
          <a:xfrm>
            <a:off x="6042990" y="4870175"/>
            <a:ext cx="90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GMR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4ABD50-32F3-8847-B535-6B2983022BB0}"/>
              </a:ext>
            </a:extLst>
          </p:cNvPr>
          <p:cNvCxnSpPr/>
          <p:nvPr/>
        </p:nvCxnSpPr>
        <p:spPr bwMode="auto">
          <a:xfrm flipH="1" flipV="1">
            <a:off x="2415328" y="2256654"/>
            <a:ext cx="327750" cy="25522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FCCA6-9796-4C44-8C2E-DA510810840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42990" y="2355574"/>
            <a:ext cx="452109" cy="25142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4A2191B-6248-F248-AE85-0084D92AD98B}"/>
              </a:ext>
            </a:extLst>
          </p:cNvPr>
          <p:cNvSpPr txBox="1"/>
          <p:nvPr/>
        </p:nvSpPr>
        <p:spPr>
          <a:xfrm>
            <a:off x="7078964" y="4869836"/>
            <a:ext cx="2065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Resistance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A1FA30-B433-994C-BB39-03475C0F7A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59913" y="2294632"/>
            <a:ext cx="452109" cy="25142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66C092-FEF3-3C45-9B4A-C06BF26851A7}"/>
              </a:ext>
            </a:extLst>
          </p:cNvPr>
          <p:cNvSpPr/>
          <p:nvPr/>
        </p:nvSpPr>
        <p:spPr bwMode="auto">
          <a:xfrm>
            <a:off x="6495098" y="1900313"/>
            <a:ext cx="720711" cy="31805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3E8A01-3C08-CC4C-B5F3-C3D22F217267}"/>
                  </a:ext>
                </a:extLst>
              </p:cNvPr>
              <p:cNvSpPr txBox="1"/>
              <p:nvPr/>
            </p:nvSpPr>
            <p:spPr>
              <a:xfrm>
                <a:off x="3684588" y="5787793"/>
                <a:ext cx="21719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=0.306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3E8A01-3C08-CC4C-B5F3-C3D22F217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88" y="5787793"/>
                <a:ext cx="2171941" cy="369332"/>
              </a:xfrm>
              <a:prstGeom prst="rect">
                <a:avLst/>
              </a:prstGeom>
              <a:blipFill>
                <a:blip r:embed="rId4"/>
                <a:stretch>
                  <a:fillRect t="-10345" r="-1744" b="-3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004098-E165-8A49-966A-F92DD0E602EC}"/>
                  </a:ext>
                </a:extLst>
              </p:cNvPr>
              <p:cNvSpPr txBox="1"/>
              <p:nvPr/>
            </p:nvSpPr>
            <p:spPr>
              <a:xfrm>
                <a:off x="3647384" y="6216134"/>
                <a:ext cx="22917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GMR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=0.0244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004098-E165-8A49-966A-F92DD0E60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384" y="6216134"/>
                <a:ext cx="2291717" cy="369332"/>
              </a:xfrm>
              <a:prstGeom prst="rect">
                <a:avLst/>
              </a:prstGeom>
              <a:blipFill>
                <a:blip r:embed="rId5"/>
                <a:stretch>
                  <a:fillRect l="-1648" t="-3226" r="-219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098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642" y="1343025"/>
            <a:ext cx="8469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MSS10"/>
              </a:rPr>
              <a:t>Solution: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F3AAB1-C395-5D40-A9C3-5BEB473C5787}"/>
                  </a:ext>
                </a:extLst>
              </p:cNvPr>
              <p:cNvSpPr txBox="1"/>
              <p:nvPr/>
            </p:nvSpPr>
            <p:spPr>
              <a:xfrm>
                <a:off x="2027582" y="2016383"/>
                <a:ext cx="4486806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0.12134∙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𝑒𝑞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GMR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 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F3AAB1-C395-5D40-A9C3-5BEB473C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582" y="2016383"/>
                <a:ext cx="4486806" cy="555345"/>
              </a:xfrm>
              <a:prstGeom prst="rect">
                <a:avLst/>
              </a:prstGeom>
              <a:blipFill>
                <a:blip r:embed="rId3"/>
                <a:stretch>
                  <a:fillRect l="-2260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E7CFA-86E5-B14A-ABE0-B50E217F96B6}"/>
                  </a:ext>
                </a:extLst>
              </p:cNvPr>
              <p:cNvSpPr txBox="1"/>
              <p:nvPr/>
            </p:nvSpPr>
            <p:spPr>
              <a:xfrm>
                <a:off x="2687250" y="3038895"/>
                <a:ext cx="448244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=0.306+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0.12134∙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4.2863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0.0244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BE7CFA-86E5-B14A-ABE0-B50E217F9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250" y="3038895"/>
                <a:ext cx="4482446" cy="552715"/>
              </a:xfrm>
              <a:prstGeom prst="rect">
                <a:avLst/>
              </a:prstGeom>
              <a:blipFill>
                <a:blip r:embed="rId4"/>
                <a:stretch>
                  <a:fillRect l="-141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F3A04-666A-5748-B892-352B8F15919C}"/>
                  </a:ext>
                </a:extLst>
              </p:cNvPr>
              <p:cNvSpPr txBox="1"/>
              <p:nvPr/>
            </p:nvSpPr>
            <p:spPr>
              <a:xfrm>
                <a:off x="2647494" y="4078655"/>
                <a:ext cx="33899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=0.306+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0.6276 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2F3A04-666A-5748-B892-352B8F159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494" y="4078655"/>
                <a:ext cx="3389966" cy="369332"/>
              </a:xfrm>
              <a:prstGeom prst="rect">
                <a:avLst/>
              </a:prstGeom>
              <a:blipFill>
                <a:blip r:embed="rId5"/>
                <a:stretch>
                  <a:fillRect t="-3333" r="-223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92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642" y="1343025"/>
            <a:ext cx="6468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the pole shown, the conductors are 250,000 cm, CON Lay, and AA. The nominal line-to-line voltage of the feeder is 14.4 kV.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29F5-453D-244B-93CE-A1496277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93" y="1538493"/>
            <a:ext cx="1993900" cy="44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C78AD-3CF9-B04B-812B-9B8E387B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2564066"/>
            <a:ext cx="6849993" cy="69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D1994-B931-F74D-B3CF-5F658F59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18" y="3277703"/>
            <a:ext cx="6663375" cy="2327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ADB7CC-A2EA-9F4A-827C-B9936F68AB11}"/>
              </a:ext>
            </a:extLst>
          </p:cNvPr>
          <p:cNvSpPr/>
          <p:nvPr/>
        </p:nvSpPr>
        <p:spPr>
          <a:xfrm>
            <a:off x="179388" y="5939135"/>
            <a:ext cx="557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MSS10"/>
              </a:rPr>
              <a:t>Question: </a:t>
            </a:r>
            <a:r>
              <a:rPr lang="en-US" dirty="0">
                <a:latin typeface="CMSS10"/>
              </a:rPr>
              <a:t>What is the resistance per mile?</a:t>
            </a:r>
            <a:r>
              <a:rPr lang="en-US" b="1" dirty="0">
                <a:latin typeface="CMSS10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55855-0213-5D4F-8D6A-2D949E501C74}"/>
              </a:ext>
            </a:extLst>
          </p:cNvPr>
          <p:cNvSpPr/>
          <p:nvPr/>
        </p:nvSpPr>
        <p:spPr bwMode="auto">
          <a:xfrm>
            <a:off x="5033516" y="3739484"/>
            <a:ext cx="998797" cy="241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A8B82A-CB2C-344C-AF9B-7ED0F61BFB3C}"/>
              </a:ext>
            </a:extLst>
          </p:cNvPr>
          <p:cNvCxnSpPr>
            <a:cxnSpLocks/>
          </p:cNvCxnSpPr>
          <p:nvPr/>
        </p:nvCxnSpPr>
        <p:spPr bwMode="auto">
          <a:xfrm flipV="1">
            <a:off x="5624243" y="4094328"/>
            <a:ext cx="0" cy="18448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441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642" y="1343025"/>
            <a:ext cx="6468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the pole shown, the conductors are 250,000 cm, CON Lay, and AA. The nominal line-to-line voltage of the feeder is 14.4 kV.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29F5-453D-244B-93CE-A1496277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93" y="1538493"/>
            <a:ext cx="1993900" cy="44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C78AD-3CF9-B04B-812B-9B8E387B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2564066"/>
            <a:ext cx="6849993" cy="69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D1994-B931-F74D-B3CF-5F658F59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18" y="3277703"/>
            <a:ext cx="6663375" cy="2327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ADB7CC-A2EA-9F4A-827C-B9936F68AB11}"/>
              </a:ext>
            </a:extLst>
          </p:cNvPr>
          <p:cNvSpPr/>
          <p:nvPr/>
        </p:nvSpPr>
        <p:spPr>
          <a:xfrm>
            <a:off x="179388" y="5939135"/>
            <a:ext cx="3350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MSS10"/>
              </a:rPr>
              <a:t>Question: </a:t>
            </a:r>
            <a:r>
              <a:rPr lang="en-US" dirty="0">
                <a:latin typeface="CMSS10"/>
              </a:rPr>
              <a:t>What is GMR?</a:t>
            </a:r>
            <a:r>
              <a:rPr lang="en-US" b="1" dirty="0">
                <a:latin typeface="CMSS10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B9658E-1EB0-E246-8BAA-6D5C95CE7F88}"/>
              </a:ext>
            </a:extLst>
          </p:cNvPr>
          <p:cNvSpPr/>
          <p:nvPr/>
        </p:nvSpPr>
        <p:spPr bwMode="auto">
          <a:xfrm>
            <a:off x="4072601" y="3740167"/>
            <a:ext cx="998797" cy="2415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5B2478-07A0-FE4E-84D6-2DDE0D60C8EF}"/>
              </a:ext>
            </a:extLst>
          </p:cNvPr>
          <p:cNvCxnSpPr>
            <a:cxnSpLocks/>
          </p:cNvCxnSpPr>
          <p:nvPr/>
        </p:nvCxnSpPr>
        <p:spPr bwMode="auto">
          <a:xfrm flipV="1">
            <a:off x="3343701" y="4095011"/>
            <a:ext cx="1319627" cy="21556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862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642" y="1343025"/>
            <a:ext cx="6468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the pole shown, the conductors are 250,000 cm, CON Lay, and AA. The nominal line-to-line voltage of the feeder is 14.4 kV.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29F5-453D-244B-93CE-A1496277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93" y="1538493"/>
            <a:ext cx="1993900" cy="44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C78AD-3CF9-B04B-812B-9B8E387B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88" y="2564066"/>
            <a:ext cx="6849993" cy="69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D1994-B931-F74D-B3CF-5F658F59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18" y="3277703"/>
            <a:ext cx="6663375" cy="2327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ADB7CC-A2EA-9F4A-827C-B9936F68AB11}"/>
                  </a:ext>
                </a:extLst>
              </p:cNvPr>
              <p:cNvSpPr/>
              <p:nvPr/>
            </p:nvSpPr>
            <p:spPr>
              <a:xfrm>
                <a:off x="179388" y="5939135"/>
                <a:ext cx="739523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MSS10"/>
                  </a:rPr>
                  <a:t>Question: </a:t>
                </a:r>
                <a:r>
                  <a:rPr lang="en-US" dirty="0">
                    <a:latin typeface="CMSS1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b="1" dirty="0">
                    <a:latin typeface="CMSS10"/>
                  </a:rPr>
                  <a:t> </a:t>
                </a:r>
                <a:r>
                  <a:rPr lang="en-US" dirty="0">
                    <a:latin typeface="CMSS10"/>
                  </a:rPr>
                  <a:t>and round to two decimal places</a:t>
                </a:r>
                <a:r>
                  <a:rPr lang="en-US" b="1" dirty="0">
                    <a:latin typeface="CMSS1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ADB7CC-A2EA-9F4A-827C-B9936F68A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8" y="5939135"/>
                <a:ext cx="7395230" cy="490199"/>
              </a:xfrm>
              <a:prstGeom prst="rect">
                <a:avLst/>
              </a:prstGeom>
              <a:blipFill>
                <a:blip r:embed="rId6"/>
                <a:stretch>
                  <a:fillRect l="-1201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798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 impedance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329F5-453D-244B-93CE-A1496277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993" y="1538493"/>
            <a:ext cx="1993900" cy="4406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ADB7CC-A2EA-9F4A-827C-B9936F68AB11}"/>
                  </a:ext>
                </a:extLst>
              </p:cNvPr>
              <p:cNvSpPr/>
              <p:nvPr/>
            </p:nvSpPr>
            <p:spPr>
              <a:xfrm>
                <a:off x="0" y="1538493"/>
                <a:ext cx="739523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MSS10"/>
                  </a:rPr>
                  <a:t>Question: </a:t>
                </a:r>
                <a:r>
                  <a:rPr lang="en-US" dirty="0">
                    <a:latin typeface="CMSS1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en-US" b="1" dirty="0">
                    <a:latin typeface="CMSS10"/>
                  </a:rPr>
                  <a:t> </a:t>
                </a:r>
                <a:r>
                  <a:rPr lang="en-US" dirty="0">
                    <a:latin typeface="CMSS10"/>
                  </a:rPr>
                  <a:t>and round to two decimal places</a:t>
                </a:r>
                <a:r>
                  <a:rPr lang="en-US" b="1" dirty="0">
                    <a:latin typeface="CMSS1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ADB7CC-A2EA-9F4A-827C-B9936F68A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38493"/>
                <a:ext cx="7395230" cy="490199"/>
              </a:xfrm>
              <a:prstGeom prst="rect">
                <a:avLst/>
              </a:prstGeom>
              <a:blipFill>
                <a:blip r:embed="rId4"/>
                <a:stretch>
                  <a:fillRect l="-1372" t="-5000" b="-2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D7DB31-6B00-6148-A860-E6A03C062276}"/>
                  </a:ext>
                </a:extLst>
              </p:cNvPr>
              <p:cNvSpPr txBox="1"/>
              <p:nvPr/>
            </p:nvSpPr>
            <p:spPr>
              <a:xfrm>
                <a:off x="500504" y="2337457"/>
                <a:ext cx="4865563" cy="544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</m:sub>
                          </m:sSub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2⋅2⋅4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D7DB31-6B00-6148-A860-E6A03C06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4" y="2337457"/>
                <a:ext cx="4865563" cy="544060"/>
              </a:xfrm>
              <a:prstGeom prst="rect">
                <a:avLst/>
              </a:prstGeom>
              <a:blipFill>
                <a:blip r:embed="rId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6C712-67DF-CB47-BC14-F00A9D589B20}"/>
                  </a:ext>
                </a:extLst>
              </p:cNvPr>
              <p:cNvSpPr txBox="1"/>
              <p:nvPr/>
            </p:nvSpPr>
            <p:spPr>
              <a:xfrm>
                <a:off x="300107" y="3704454"/>
                <a:ext cx="5718412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2.52′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B6C712-67DF-CB47-BC14-F00A9D589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07" y="3704454"/>
                <a:ext cx="5718412" cy="490199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397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Three-Phase Circuit Calculations</a:t>
            </a: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1A468A5-C57E-4B4E-BFFB-D74ADE4A1EA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4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70931-3791-C24A-A1C4-03369DB62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Three-Phase Circuit Calculations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A4E7F-9D98-EB44-A742-D88618BCB691}"/>
              </a:ext>
            </a:extLst>
          </p:cNvPr>
          <p:cNvSpPr/>
          <p:nvPr/>
        </p:nvSpPr>
        <p:spPr>
          <a:xfrm>
            <a:off x="179388" y="1358899"/>
            <a:ext cx="8702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we’ve seen earlier in this lecture, some parts of power systems circuits have </a:t>
            </a:r>
            <a:r>
              <a:rPr lang="en-US" b="1" dirty="0"/>
              <a:t>three-phases 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5A03893-A02F-0249-8FC2-FE80322A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#5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A716A-F0CB-2940-9BE3-6590ED484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226" y="2451434"/>
            <a:ext cx="4079099" cy="41489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4A578E-DBEA-8847-844F-AB23163CCD57}"/>
              </a:ext>
            </a:extLst>
          </p:cNvPr>
          <p:cNvCxnSpPr/>
          <p:nvPr/>
        </p:nvCxnSpPr>
        <p:spPr bwMode="auto">
          <a:xfrm>
            <a:off x="2077278" y="6439574"/>
            <a:ext cx="4333461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D1657C-F4A0-1C4A-AFA2-C52C70A68998}"/>
              </a:ext>
            </a:extLst>
          </p:cNvPr>
          <p:cNvCxnSpPr>
            <a:cxnSpLocks/>
          </p:cNvCxnSpPr>
          <p:nvPr/>
        </p:nvCxnSpPr>
        <p:spPr bwMode="auto">
          <a:xfrm flipV="1">
            <a:off x="2053130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8197C9-F29A-7142-BB2E-14BEA537EC3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6980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0454D1-5BC4-D24A-B4E5-9BAE68E6BB02}"/>
              </a:ext>
            </a:extLst>
          </p:cNvPr>
          <p:cNvCxnSpPr>
            <a:cxnSpLocks/>
          </p:cNvCxnSpPr>
          <p:nvPr/>
        </p:nvCxnSpPr>
        <p:spPr bwMode="auto">
          <a:xfrm flipV="1">
            <a:off x="2939812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E0CBCE-F67C-C746-97F4-28C27BE8C422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4230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99F704-427E-7A43-B35C-4829C9876405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1167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91DD33-4235-054E-9970-9F1A0B303961}"/>
              </a:ext>
            </a:extLst>
          </p:cNvPr>
          <p:cNvCxnSpPr>
            <a:cxnSpLocks/>
          </p:cNvCxnSpPr>
          <p:nvPr/>
        </p:nvCxnSpPr>
        <p:spPr bwMode="auto">
          <a:xfrm flipV="1">
            <a:off x="4218919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9A07BD-BC00-7F4E-8768-A995C2B329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648107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7E19B6-E01F-884B-99C6-314C899122FA}"/>
              </a:ext>
            </a:extLst>
          </p:cNvPr>
          <p:cNvCxnSpPr>
            <a:cxnSpLocks/>
          </p:cNvCxnSpPr>
          <p:nvPr/>
        </p:nvCxnSpPr>
        <p:spPr bwMode="auto">
          <a:xfrm flipV="1">
            <a:off x="5079588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4908CE7-4256-C543-BDD9-9A90DFA67485}"/>
              </a:ext>
            </a:extLst>
          </p:cNvPr>
          <p:cNvCxnSpPr>
            <a:cxnSpLocks/>
          </p:cNvCxnSpPr>
          <p:nvPr/>
        </p:nvCxnSpPr>
        <p:spPr bwMode="auto">
          <a:xfrm flipV="1">
            <a:off x="5497975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3DDDF-9972-1543-BB7A-8F4BADF679DB}"/>
              </a:ext>
            </a:extLst>
          </p:cNvPr>
          <p:cNvCxnSpPr>
            <a:cxnSpLocks/>
          </p:cNvCxnSpPr>
          <p:nvPr/>
        </p:nvCxnSpPr>
        <p:spPr bwMode="auto">
          <a:xfrm flipV="1">
            <a:off x="5893922" y="6439574"/>
            <a:ext cx="180561" cy="1906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2E91DF7-16C3-A34B-B83C-660CE67A8DA1}"/>
              </a:ext>
            </a:extLst>
          </p:cNvPr>
          <p:cNvSpPr/>
          <p:nvPr/>
        </p:nvSpPr>
        <p:spPr bwMode="auto">
          <a:xfrm>
            <a:off x="2421653" y="2522136"/>
            <a:ext cx="3718358" cy="69333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D0C6BE-8ACF-5349-94A9-4EECD62886D9}"/>
                  </a:ext>
                </a:extLst>
              </p:cNvPr>
              <p:cNvSpPr txBox="1"/>
              <p:nvPr/>
            </p:nvSpPr>
            <p:spPr>
              <a:xfrm>
                <a:off x="2281613" y="4812605"/>
                <a:ext cx="480709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4D0C6BE-8ACF-5349-94A9-4EECD6288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13" y="4812605"/>
                <a:ext cx="480709" cy="399405"/>
              </a:xfrm>
              <a:prstGeom prst="rect">
                <a:avLst/>
              </a:prstGeom>
              <a:blipFill>
                <a:blip r:embed="rId4"/>
                <a:stretch>
                  <a:fillRect l="-15789" r="-5263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F1922A-EA42-C34A-8E01-95BF10EAA8BA}"/>
                  </a:ext>
                </a:extLst>
              </p:cNvPr>
              <p:cNvSpPr txBox="1"/>
              <p:nvPr/>
            </p:nvSpPr>
            <p:spPr>
              <a:xfrm>
                <a:off x="2347992" y="364649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F1922A-EA42-C34A-8E01-95BF10EAA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92" y="3646491"/>
                <a:ext cx="314189" cy="369332"/>
              </a:xfrm>
              <a:prstGeom prst="rect">
                <a:avLst/>
              </a:prstGeom>
              <a:blipFill>
                <a:blip r:embed="rId5"/>
                <a:stretch>
                  <a:fillRect l="-15385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7FD4BC-9E5C-DF4A-874C-793220E09D7F}"/>
                  </a:ext>
                </a:extLst>
              </p:cNvPr>
              <p:cNvSpPr txBox="1"/>
              <p:nvPr/>
            </p:nvSpPr>
            <p:spPr>
              <a:xfrm>
                <a:off x="2283071" y="6040351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C7FD4BC-9E5C-DF4A-874C-793220E09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071" y="6040351"/>
                <a:ext cx="314189" cy="369332"/>
              </a:xfrm>
              <a:prstGeom prst="rect">
                <a:avLst/>
              </a:prstGeom>
              <a:blipFill>
                <a:blip r:embed="rId6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9117D7-FA6D-5440-BBF4-4073DC0ACFF3}"/>
                  </a:ext>
                </a:extLst>
              </p:cNvPr>
              <p:cNvSpPr txBox="1"/>
              <p:nvPr/>
            </p:nvSpPr>
            <p:spPr>
              <a:xfrm>
                <a:off x="2347992" y="2836035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E9117D7-FA6D-5440-BBF4-4073DC0AC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92" y="2836035"/>
                <a:ext cx="314189" cy="369332"/>
              </a:xfrm>
              <a:prstGeom prst="rect">
                <a:avLst/>
              </a:prstGeom>
              <a:blipFill>
                <a:blip r:embed="rId7"/>
                <a:stretch>
                  <a:fillRect l="-15385" r="-1538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3C8759-9EDB-DA40-9A1F-7A84B5D1F887}"/>
                  </a:ext>
                </a:extLst>
              </p:cNvPr>
              <p:cNvSpPr txBox="1"/>
              <p:nvPr/>
            </p:nvSpPr>
            <p:spPr>
              <a:xfrm>
                <a:off x="2852448" y="2805962"/>
                <a:ext cx="4140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3C8759-9EDB-DA40-9A1F-7A84B5D1F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448" y="2805962"/>
                <a:ext cx="414023" cy="369332"/>
              </a:xfrm>
              <a:prstGeom prst="rect">
                <a:avLst/>
              </a:prstGeom>
              <a:blipFill>
                <a:blip r:embed="rId8"/>
                <a:stretch>
                  <a:fillRect l="-15152" r="-303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30C031-56AD-344D-BA75-28B6B0E8EF60}"/>
                  </a:ext>
                </a:extLst>
              </p:cNvPr>
              <p:cNvSpPr txBox="1"/>
              <p:nvPr/>
            </p:nvSpPr>
            <p:spPr>
              <a:xfrm>
                <a:off x="3466978" y="2846142"/>
                <a:ext cx="3141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30C031-56AD-344D-BA75-28B6B0E8E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978" y="2846142"/>
                <a:ext cx="3141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D82ED5-883A-314D-8550-F862510FF944}"/>
                  </a:ext>
                </a:extLst>
              </p:cNvPr>
              <p:cNvSpPr txBox="1"/>
              <p:nvPr/>
            </p:nvSpPr>
            <p:spPr>
              <a:xfrm>
                <a:off x="6669791" y="4591970"/>
                <a:ext cx="2212272" cy="471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D82ED5-883A-314D-8550-F862510FF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791" y="4591970"/>
                <a:ext cx="2212272" cy="471476"/>
              </a:xfrm>
              <a:prstGeom prst="rect">
                <a:avLst/>
              </a:prstGeom>
              <a:blipFill>
                <a:blip r:embed="rId10"/>
                <a:stretch>
                  <a:fillRect l="-171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CFAAD42-9170-1240-9AEB-26277346F314}"/>
              </a:ext>
            </a:extLst>
          </p:cNvPr>
          <p:cNvSpPr/>
          <p:nvPr/>
        </p:nvSpPr>
        <p:spPr bwMode="auto">
          <a:xfrm>
            <a:off x="6434421" y="4525890"/>
            <a:ext cx="2552391" cy="65313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CB973A-3F97-4946-A8F1-8FB72C5FD25D}"/>
              </a:ext>
            </a:extLst>
          </p:cNvPr>
          <p:cNvSpPr/>
          <p:nvPr/>
        </p:nvSpPr>
        <p:spPr>
          <a:xfrm>
            <a:off x="6306462" y="3349455"/>
            <a:ext cx="2838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Relationship between line-to-line and line-to-ground voltages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EEFF3B-09D3-BD4F-B729-4D28A9D1AA51}"/>
              </a:ext>
            </a:extLst>
          </p:cNvPr>
          <p:cNvSpPr/>
          <p:nvPr/>
        </p:nvSpPr>
        <p:spPr>
          <a:xfrm>
            <a:off x="125642" y="4483438"/>
            <a:ext cx="1081272" cy="101566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Line-to-ground voltage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B83236-B1F5-E14C-B3DD-D6E116AD7BCE}"/>
              </a:ext>
            </a:extLst>
          </p:cNvPr>
          <p:cNvCxnSpPr/>
          <p:nvPr/>
        </p:nvCxnSpPr>
        <p:spPr bwMode="auto">
          <a:xfrm>
            <a:off x="1350530" y="5020535"/>
            <a:ext cx="726748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4C4721A-C545-3249-B6C2-8FC1EEE2B315}"/>
              </a:ext>
            </a:extLst>
          </p:cNvPr>
          <p:cNvSpPr/>
          <p:nvPr/>
        </p:nvSpPr>
        <p:spPr>
          <a:xfrm>
            <a:off x="197457" y="2326349"/>
            <a:ext cx="1503303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Line-to-line voltage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77D555-0D25-5040-962A-4B7610A65C31}"/>
              </a:ext>
            </a:extLst>
          </p:cNvPr>
          <p:cNvCxnSpPr>
            <a:cxnSpLocks/>
          </p:cNvCxnSpPr>
          <p:nvPr/>
        </p:nvCxnSpPr>
        <p:spPr bwMode="auto">
          <a:xfrm>
            <a:off x="1795219" y="2489654"/>
            <a:ext cx="1057229" cy="34638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0748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70931-3791-C24A-A1C4-03369DB62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Three-Phase Circuit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CA4E7F-9D98-EB44-A742-D88618BCB691}"/>
                  </a:ext>
                </a:extLst>
              </p:cNvPr>
              <p:cNvSpPr/>
              <p:nvPr/>
            </p:nvSpPr>
            <p:spPr>
              <a:xfrm>
                <a:off x="179388" y="1358899"/>
                <a:ext cx="8702675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currents in each of the lines are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Since the circuit is balanced, each of the voltages and currents are equal for each phase. We can then calculate real power using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CA4E7F-9D98-EB44-A742-D88618BCB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8" y="1358899"/>
                <a:ext cx="8702675" cy="1200329"/>
              </a:xfrm>
              <a:prstGeom prst="rect">
                <a:avLst/>
              </a:prstGeom>
              <a:blipFill>
                <a:blip r:embed="rId3"/>
                <a:stretch>
                  <a:fillRect l="-1020" t="-3125" r="-131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5">
            <a:extLst>
              <a:ext uri="{FF2B5EF4-FFF2-40B4-BE49-F238E27FC236}">
                <a16:creationId xmlns:a16="http://schemas.microsoft.com/office/drawing/2014/main" id="{F5A03893-A02F-0249-8FC2-FE80322A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B1737-13B0-BC45-A20C-14FA7B3648B2}"/>
                  </a:ext>
                </a:extLst>
              </p:cNvPr>
              <p:cNvSpPr txBox="1"/>
              <p:nvPr/>
            </p:nvSpPr>
            <p:spPr>
              <a:xfrm>
                <a:off x="1732282" y="2924674"/>
                <a:ext cx="2559290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B1737-13B0-BC45-A20C-14FA7B364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282" y="2924674"/>
                <a:ext cx="2559290" cy="402226"/>
              </a:xfrm>
              <a:prstGeom prst="rect">
                <a:avLst/>
              </a:prstGeom>
              <a:blipFill>
                <a:blip r:embed="rId4"/>
                <a:stretch>
                  <a:fillRect l="-1478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1EBCB4-9D9A-5D4B-8ACF-649ECC4B589B}"/>
                  </a:ext>
                </a:extLst>
              </p:cNvPr>
              <p:cNvSpPr txBox="1"/>
              <p:nvPr/>
            </p:nvSpPr>
            <p:spPr>
              <a:xfrm>
                <a:off x="2299840" y="3786366"/>
                <a:ext cx="5195397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81EBCB4-9D9A-5D4B-8ACF-649ECC4B5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40" y="3786366"/>
                <a:ext cx="5195397" cy="399405"/>
              </a:xfrm>
              <a:prstGeom prst="rect">
                <a:avLst/>
              </a:prstGeom>
              <a:blipFill>
                <a:blip r:embed="rId5"/>
                <a:stretch>
                  <a:fillRect r="-488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A51148-9275-C140-9B95-ED55134ED92C}"/>
                  </a:ext>
                </a:extLst>
              </p:cNvPr>
              <p:cNvSpPr txBox="1"/>
              <p:nvPr/>
            </p:nvSpPr>
            <p:spPr>
              <a:xfrm>
                <a:off x="2299839" y="4737553"/>
                <a:ext cx="1924116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A51148-9275-C140-9B95-ED55134ED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839" y="4737553"/>
                <a:ext cx="1924116" cy="399405"/>
              </a:xfrm>
              <a:prstGeom prst="rect">
                <a:avLst/>
              </a:prstGeom>
              <a:blipFill>
                <a:blip r:embed="rId6"/>
                <a:stretch>
                  <a:fillRect r="-196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82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220662" y="1013032"/>
            <a:ext cx="8702675" cy="407987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Learning Objectives: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Use phasor diagrams to visually describe voltage drops in electric power systems.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Carry out impedance calculations for transposed overhead transmission lines.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Calculate single-phase ratings based off of three-phase ratings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Calculate the voltages of a linear ladder network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Perform a power flow for a nonlinear ladder network</a:t>
            </a:r>
          </a:p>
          <a:p>
            <a:pPr marL="457200" lvl="1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br>
              <a:rPr lang="en-US" altLang="en-US" sz="2000" b="1" dirty="0">
                <a:latin typeface="Arial" charset="0"/>
                <a:cs typeface="Arial" charset="0"/>
              </a:rPr>
            </a:br>
            <a:endParaRPr lang="en-US" altLang="en-US" sz="2000" dirty="0">
              <a:latin typeface="Arial" charset="0"/>
              <a:cs typeface="Arial" charset="0"/>
            </a:endParaRP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3954463" y="134938"/>
            <a:ext cx="492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Learning Objectives</a:t>
            </a:r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E758527-5DC8-43E1-B93C-9498DDCD4DFA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70931-3791-C24A-A1C4-03369DB62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Three-Phase Circuit Calculations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A4E7F-9D98-EB44-A742-D88618BCB691}"/>
              </a:ext>
            </a:extLst>
          </p:cNvPr>
          <p:cNvSpPr/>
          <p:nvPr/>
        </p:nvSpPr>
        <p:spPr>
          <a:xfrm>
            <a:off x="179388" y="1358899"/>
            <a:ext cx="8702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However, if we want to use rms line-to-line voltages instead we can replace the rms line-to-ground voltages with  </a:t>
            </a:r>
            <a:endParaRPr lang="en-US" b="1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5A03893-A02F-0249-8FC2-FE80322A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B1737-13B0-BC45-A20C-14FA7B3648B2}"/>
                  </a:ext>
                </a:extLst>
              </p:cNvPr>
              <p:cNvSpPr txBox="1"/>
              <p:nvPr/>
            </p:nvSpPr>
            <p:spPr>
              <a:xfrm>
                <a:off x="3684588" y="2556812"/>
                <a:ext cx="1276632" cy="771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𝑙𝑙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2FB1737-13B0-BC45-A20C-14FA7B364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588" y="2556812"/>
                <a:ext cx="1276632" cy="7714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EC34054-B3E1-9745-B0B1-976A49310EF5}"/>
              </a:ext>
            </a:extLst>
          </p:cNvPr>
          <p:cNvSpPr/>
          <p:nvPr/>
        </p:nvSpPr>
        <p:spPr>
          <a:xfrm>
            <a:off x="179388" y="3756454"/>
            <a:ext cx="8702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substituting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920353B-4F1D-9043-95F9-2F249E5A5107}"/>
                  </a:ext>
                </a:extLst>
              </p:cNvPr>
              <p:cNvSpPr/>
              <p:nvPr/>
            </p:nvSpPr>
            <p:spPr>
              <a:xfrm>
                <a:off x="2759847" y="4454125"/>
                <a:ext cx="3035703" cy="12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920353B-4F1D-9043-95F9-2F249E5A5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847" y="4454125"/>
                <a:ext cx="3035703" cy="1222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C9C5F1-1B31-AD46-AE37-4B48BA79FA4D}"/>
                  </a:ext>
                </a:extLst>
              </p:cNvPr>
              <p:cNvSpPr/>
              <p:nvPr/>
            </p:nvSpPr>
            <p:spPr>
              <a:xfrm>
                <a:off x="3551346" y="5676319"/>
                <a:ext cx="2244204" cy="505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8C9C5F1-1B31-AD46-AE37-4B48BA79F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46" y="5676319"/>
                <a:ext cx="2244204" cy="505203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988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70931-3791-C24A-A1C4-03369DB62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Three-Phase Circuit Calculations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A4E7F-9D98-EB44-A742-D88618BCB691}"/>
              </a:ext>
            </a:extLst>
          </p:cNvPr>
          <p:cNvSpPr/>
          <p:nvPr/>
        </p:nvSpPr>
        <p:spPr>
          <a:xfrm>
            <a:off x="179388" y="1358899"/>
            <a:ext cx="8702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do the same thing with reactive and apparent power giving us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5A03893-A02F-0249-8FC2-FE80322A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#5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A73C1D-CBD3-8E45-843A-842437CD51DB}"/>
                  </a:ext>
                </a:extLst>
              </p:cNvPr>
              <p:cNvSpPr txBox="1"/>
              <p:nvPr/>
            </p:nvSpPr>
            <p:spPr>
              <a:xfrm>
                <a:off x="1198395" y="2845138"/>
                <a:ext cx="2486193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A73C1D-CBD3-8E45-843A-842437CD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5" y="2845138"/>
                <a:ext cx="2486193" cy="402226"/>
              </a:xfrm>
              <a:prstGeom prst="rect">
                <a:avLst/>
              </a:prstGeom>
              <a:blipFill>
                <a:blip r:embed="rId3"/>
                <a:stretch>
                  <a:fillRect l="-1523" r="-1523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5E685B-0DF4-F649-937B-C8770F70F23E}"/>
                  </a:ext>
                </a:extLst>
              </p:cNvPr>
              <p:cNvSpPr/>
              <p:nvPr/>
            </p:nvSpPr>
            <p:spPr>
              <a:xfrm>
                <a:off x="5161223" y="2742161"/>
                <a:ext cx="2873607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5E685B-0DF4-F649-937B-C8770F70F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23" y="2742161"/>
                <a:ext cx="2873607" cy="546625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6F07FF1-175D-364F-9892-044DDB1A27E9}"/>
              </a:ext>
            </a:extLst>
          </p:cNvPr>
          <p:cNvSpPr/>
          <p:nvPr/>
        </p:nvSpPr>
        <p:spPr>
          <a:xfrm>
            <a:off x="4301335" y="2785699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A486CE-7CCC-C445-844C-89C80A7A8698}"/>
                  </a:ext>
                </a:extLst>
              </p:cNvPr>
              <p:cNvSpPr txBox="1"/>
              <p:nvPr/>
            </p:nvSpPr>
            <p:spPr>
              <a:xfrm>
                <a:off x="1198395" y="3966169"/>
                <a:ext cx="2551211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A486CE-7CCC-C445-844C-89C80A7A8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95" y="3966169"/>
                <a:ext cx="2551211" cy="402226"/>
              </a:xfrm>
              <a:prstGeom prst="rect">
                <a:avLst/>
              </a:prstGeom>
              <a:blipFill>
                <a:blip r:embed="rId5"/>
                <a:stretch>
                  <a:fillRect l="-99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40F6DA-F9C9-EC45-90D6-22EA1CAB3CC0}"/>
                  </a:ext>
                </a:extLst>
              </p:cNvPr>
              <p:cNvSpPr/>
              <p:nvPr/>
            </p:nvSpPr>
            <p:spPr>
              <a:xfrm>
                <a:off x="5161223" y="3863192"/>
                <a:ext cx="2871299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40F6DA-F9C9-EC45-90D6-22EA1CAB3C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223" y="3863192"/>
                <a:ext cx="2871299" cy="546625"/>
              </a:xfrm>
              <a:prstGeom prst="rect">
                <a:avLst/>
              </a:prstGeom>
              <a:blipFill>
                <a:blip r:embed="rId6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031727C-69A3-254C-93A5-3B9D0C350FF4}"/>
              </a:ext>
            </a:extLst>
          </p:cNvPr>
          <p:cNvSpPr/>
          <p:nvPr/>
        </p:nvSpPr>
        <p:spPr>
          <a:xfrm>
            <a:off x="4301335" y="3906730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37D5A-BAE7-6745-B5E5-6536D1C55409}"/>
                  </a:ext>
                </a:extLst>
              </p:cNvPr>
              <p:cNvSpPr txBox="1"/>
              <p:nvPr/>
            </p:nvSpPr>
            <p:spPr>
              <a:xfrm>
                <a:off x="1196087" y="5079317"/>
                <a:ext cx="1760930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𝑙𝑔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A37D5A-BAE7-6745-B5E5-6536D1C55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87" y="5079317"/>
                <a:ext cx="1760930" cy="402226"/>
              </a:xfrm>
              <a:prstGeom prst="rect">
                <a:avLst/>
              </a:prstGeom>
              <a:blipFill>
                <a:blip r:embed="rId7"/>
                <a:stretch>
                  <a:fillRect l="-2857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F28D37-947F-504D-BA7D-B7A766FCF126}"/>
                  </a:ext>
                </a:extLst>
              </p:cNvPr>
              <p:cNvSpPr/>
              <p:nvPr/>
            </p:nvSpPr>
            <p:spPr>
              <a:xfrm>
                <a:off x="5158915" y="4976340"/>
                <a:ext cx="2148345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6F28D37-947F-504D-BA7D-B7A766FCF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15" y="4976340"/>
                <a:ext cx="2148345" cy="546625"/>
              </a:xfrm>
              <a:prstGeom prst="rect">
                <a:avLst/>
              </a:prstGeom>
              <a:blipFill>
                <a:blip r:embed="rId8"/>
                <a:stretch>
                  <a:fillRect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FF7D1C47-E11E-E440-9E02-F67590D1237C}"/>
              </a:ext>
            </a:extLst>
          </p:cNvPr>
          <p:cNvSpPr/>
          <p:nvPr/>
        </p:nvSpPr>
        <p:spPr>
          <a:xfrm>
            <a:off x="4299027" y="5019878"/>
            <a:ext cx="458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69126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B970931-3791-C24A-A1C4-03369DB622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Three-Phase Circuit Calculations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CA4E7F-9D98-EB44-A742-D88618BCB691}"/>
              </a:ext>
            </a:extLst>
          </p:cNvPr>
          <p:cNvSpPr/>
          <p:nvPr/>
        </p:nvSpPr>
        <p:spPr>
          <a:xfrm>
            <a:off x="179388" y="1358899"/>
            <a:ext cx="87026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 ratings of equipment and in power systems is almost always given in terms of line-to-line voltages!!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you should be familiar with both line-to-line and line-to-ground voltage levels.   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5A03893-A02F-0249-8FC2-FE80322A6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#5</a:t>
            </a:r>
          </a:p>
        </p:txBody>
      </p:sp>
    </p:spTree>
    <p:extLst>
      <p:ext uri="{BB962C8B-B14F-4D97-AF65-F5344CB8AC3E}">
        <p14:creationId xmlns:p14="http://schemas.microsoft.com/office/powerpoint/2010/main" val="3959291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Ladder Network</a:t>
            </a: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1A468A5-C57E-4B4E-BFFB-D74ADE4A1EA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018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Distribution System Power Flow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504859"/>
            <a:ext cx="87026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distribution feeder is </a:t>
            </a:r>
            <a:r>
              <a:rPr lang="en-US" u="sng" dirty="0"/>
              <a:t>non-linear</a:t>
            </a:r>
            <a:r>
              <a:rPr lang="en-US" dirty="0"/>
              <a:t> because most loads are assumed to be constant kW and </a:t>
            </a:r>
            <a:r>
              <a:rPr lang="en-US" dirty="0" err="1"/>
              <a:t>kvar</a:t>
            </a:r>
            <a:r>
              <a:rPr lang="en-US" dirty="0"/>
              <a:t>. However, the approach taken for a linear system can be modified to account for the non-linear characteristics of the distribution feeder.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9" y="3178766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2909454" y="5288111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1994522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504859"/>
            <a:ext cx="8702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First let’s look at a linear network to compare. The loads here are defined as </a:t>
            </a:r>
            <a:r>
              <a:rPr lang="en-US" b="1" dirty="0"/>
              <a:t>constant impedance</a:t>
            </a:r>
            <a:r>
              <a:rPr lang="en-US" dirty="0"/>
              <a:t> loads.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09" y="3178766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2909454" y="5288111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409744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1441701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3111284" y="3545475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7F152-91FA-5049-9975-A73DA6107AAD}"/>
              </a:ext>
            </a:extLst>
          </p:cNvPr>
          <p:cNvSpPr txBox="1"/>
          <p:nvPr/>
        </p:nvSpPr>
        <p:spPr>
          <a:xfrm>
            <a:off x="382509" y="4025735"/>
            <a:ext cx="322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systems has line impedances of: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D6F01-A84D-E54A-8DC3-C14A06ABD657}"/>
                  </a:ext>
                </a:extLst>
              </p:cNvPr>
              <p:cNvSpPr txBox="1"/>
              <p:nvPr/>
            </p:nvSpPr>
            <p:spPr>
              <a:xfrm>
                <a:off x="558140" y="5185466"/>
                <a:ext cx="3848169" cy="1553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𝑙𝑖𝑛𝑒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.1739+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0.3564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0.1449+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0.3970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0.1159+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0.2376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0.202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0.4158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D6F01-A84D-E54A-8DC3-C14A06ABD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0" y="5185466"/>
                <a:ext cx="3848169" cy="1553246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A7858D-248A-AE4B-94E6-5C35EACE96AC}"/>
                  </a:ext>
                </a:extLst>
              </p:cNvPr>
              <p:cNvSpPr txBox="1"/>
              <p:nvPr/>
            </p:nvSpPr>
            <p:spPr>
              <a:xfrm>
                <a:off x="5556807" y="4922577"/>
                <a:ext cx="2589940" cy="190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9999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75+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45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50+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22.5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45+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80+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42.5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A7858D-248A-AE4B-94E6-5C35EACE9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807" y="4922577"/>
                <a:ext cx="2589940" cy="1906548"/>
              </a:xfrm>
              <a:prstGeom prst="rect">
                <a:avLst/>
              </a:prstGeom>
              <a:blipFill>
                <a:blip r:embed="rId5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19380CD-14B0-2449-A548-9F9625466EC5}"/>
              </a:ext>
            </a:extLst>
          </p:cNvPr>
          <p:cNvSpPr txBox="1"/>
          <p:nvPr/>
        </p:nvSpPr>
        <p:spPr>
          <a:xfrm>
            <a:off x="4491530" y="4025734"/>
            <a:ext cx="322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system has load impedances of: </a:t>
            </a:r>
          </a:p>
        </p:txBody>
      </p:sp>
    </p:spTree>
    <p:extLst>
      <p:ext uri="{BB962C8B-B14F-4D97-AF65-F5344CB8AC3E}">
        <p14:creationId xmlns:p14="http://schemas.microsoft.com/office/powerpoint/2010/main" val="30104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1441701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3111284" y="3545475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7F152-91FA-5049-9975-A73DA6107AAD}"/>
              </a:ext>
            </a:extLst>
          </p:cNvPr>
          <p:cNvSpPr txBox="1"/>
          <p:nvPr/>
        </p:nvSpPr>
        <p:spPr>
          <a:xfrm>
            <a:off x="382509" y="4025735"/>
            <a:ext cx="322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Initially start with all currents equal to zero: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D6F01-A84D-E54A-8DC3-C14A06ABD657}"/>
                  </a:ext>
                </a:extLst>
              </p:cNvPr>
              <p:cNvSpPr txBox="1"/>
              <p:nvPr/>
            </p:nvSpPr>
            <p:spPr>
              <a:xfrm>
                <a:off x="741020" y="4925584"/>
                <a:ext cx="1740413" cy="1790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1D6F01-A84D-E54A-8DC3-C14A06ABD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20" y="4925584"/>
                <a:ext cx="1740413" cy="1790555"/>
              </a:xfrm>
              <a:prstGeom prst="rect">
                <a:avLst/>
              </a:prstGeom>
              <a:blipFill>
                <a:blip r:embed="rId4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/>
              <p:nvPr/>
            </p:nvSpPr>
            <p:spPr>
              <a:xfrm>
                <a:off x="4661694" y="4856732"/>
                <a:ext cx="2302682" cy="1790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7200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694" y="4856732"/>
                <a:ext cx="2302682" cy="1790555"/>
              </a:xfrm>
              <a:prstGeom prst="rect">
                <a:avLst/>
              </a:prstGeom>
              <a:blipFill>
                <a:blip r:embed="rId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4490892" y="3884029"/>
            <a:ext cx="322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means all voltages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787772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1441701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3111284" y="3545475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/>
              <p:nvPr/>
            </p:nvSpPr>
            <p:spPr>
              <a:xfrm>
                <a:off x="382509" y="5358093"/>
                <a:ext cx="16435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09" y="5358093"/>
                <a:ext cx="1643591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485225" y="4005571"/>
            <a:ext cx="7717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then ”update” the voltages and currents using ohm’s law and KVL. For example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13889-1763-8E44-B4E2-CEC0F1CF4D3F}"/>
              </a:ext>
            </a:extLst>
          </p:cNvPr>
          <p:cNvCxnSpPr/>
          <p:nvPr/>
        </p:nvCxnSpPr>
        <p:spPr bwMode="auto">
          <a:xfrm>
            <a:off x="2026100" y="5588925"/>
            <a:ext cx="76039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A9D5A-7D8C-0248-9804-16CAAEF52AAC}"/>
                  </a:ext>
                </a:extLst>
              </p:cNvPr>
              <p:cNvSpPr txBox="1"/>
              <p:nvPr/>
            </p:nvSpPr>
            <p:spPr>
              <a:xfrm>
                <a:off x="3184361" y="5163424"/>
                <a:ext cx="4949817" cy="8510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42.5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=79.5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27.98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BA9D5A-7D8C-0248-9804-16CAAEF5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361" y="5163424"/>
                <a:ext cx="4949817" cy="851002"/>
              </a:xfrm>
              <a:prstGeom prst="rect">
                <a:avLst/>
              </a:prstGeom>
              <a:blipFill>
                <a:blip r:embed="rId5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364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1441701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3111284" y="3545475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/>
              <p:nvPr/>
            </p:nvSpPr>
            <p:spPr>
              <a:xfrm>
                <a:off x="607536" y="5564117"/>
                <a:ext cx="82864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=7200+(79.5∠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−27.98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)(0.2029+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0.4158)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6" y="5564117"/>
                <a:ext cx="8286436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485225" y="4005571"/>
            <a:ext cx="7717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then ”update” the voltages and currents using ohm’s law and KVL. For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AB925-18DF-3440-AC7C-8E28B9248A64}"/>
                  </a:ext>
                </a:extLst>
              </p:cNvPr>
              <p:cNvSpPr txBox="1"/>
              <p:nvPr/>
            </p:nvSpPr>
            <p:spPr>
              <a:xfrm>
                <a:off x="607536" y="4836568"/>
                <a:ext cx="7629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79.5∠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−27.98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+0=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79.5∠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−27.98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AB925-18DF-3440-AC7C-8E28B924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6" y="4836568"/>
                <a:ext cx="7629076" cy="461665"/>
              </a:xfrm>
              <a:prstGeom prst="rect">
                <a:avLst/>
              </a:prstGeom>
              <a:blipFill>
                <a:blip r:embed="rId5"/>
                <a:stretch>
                  <a:fillRect l="-33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87842F-F957-5145-A25D-CC56248D5FAF}"/>
                  </a:ext>
                </a:extLst>
              </p:cNvPr>
              <p:cNvSpPr txBox="1"/>
              <p:nvPr/>
            </p:nvSpPr>
            <p:spPr>
              <a:xfrm>
                <a:off x="607536" y="6093937"/>
                <a:ext cx="30698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7229.8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0.17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87842F-F957-5145-A25D-CC56248D5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6" y="6093937"/>
                <a:ext cx="3069879" cy="461665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132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drop</a:t>
            </a: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2237CB4-DAC9-4123-BD87-CD047813BF7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03092-EB39-2D44-B257-EA065F721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09" y="1441701"/>
            <a:ext cx="7923291" cy="217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BF4E7A-657C-6D49-B66F-5805DAC4BB30}"/>
              </a:ext>
            </a:extLst>
          </p:cNvPr>
          <p:cNvSpPr txBox="1"/>
          <p:nvPr/>
        </p:nvSpPr>
        <p:spPr>
          <a:xfrm>
            <a:off x="3111284" y="3545475"/>
            <a:ext cx="2465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Linear Ladder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/>
              <p:nvPr/>
            </p:nvSpPr>
            <p:spPr>
              <a:xfrm>
                <a:off x="5763459" y="5327498"/>
                <a:ext cx="30340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69913-8DA1-1341-85C8-2C67ECFCE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459" y="5327498"/>
                <a:ext cx="3034032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382509" y="4064371"/>
            <a:ext cx="7717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then continue the process back to the source voltage computing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AB925-18DF-3440-AC7C-8E28B9248A64}"/>
                  </a:ext>
                </a:extLst>
              </p:cNvPr>
              <p:cNvSpPr txBox="1"/>
              <p:nvPr/>
            </p:nvSpPr>
            <p:spPr>
              <a:xfrm>
                <a:off x="2719496" y="5337130"/>
                <a:ext cx="21047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AB925-18DF-3440-AC7C-8E28B924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96" y="5337130"/>
                <a:ext cx="2104743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CCF2D4-B880-3844-AA06-3BBC63156B8C}"/>
                  </a:ext>
                </a:extLst>
              </p:cNvPr>
              <p:cNvSpPr txBox="1"/>
              <p:nvPr/>
            </p:nvSpPr>
            <p:spPr>
              <a:xfrm>
                <a:off x="278198" y="5144866"/>
                <a:ext cx="1502078" cy="84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CCF2D4-B880-3844-AA06-3BBC63156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98" y="5144866"/>
                <a:ext cx="1502078" cy="846194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447658-8C11-D54D-81C4-BA83FE84971C}"/>
              </a:ext>
            </a:extLst>
          </p:cNvPr>
          <p:cNvCxnSpPr/>
          <p:nvPr/>
        </p:nvCxnSpPr>
        <p:spPr bwMode="auto">
          <a:xfrm>
            <a:off x="1780276" y="5598550"/>
            <a:ext cx="76039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F369EE-F5A9-334B-B8EF-1695FEADEE67}"/>
              </a:ext>
            </a:extLst>
          </p:cNvPr>
          <p:cNvCxnSpPr/>
          <p:nvPr/>
        </p:nvCxnSpPr>
        <p:spPr bwMode="auto">
          <a:xfrm>
            <a:off x="4824239" y="5598550"/>
            <a:ext cx="76039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66541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369630" y="1485423"/>
            <a:ext cx="7717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algorithm is shown in the following Mathcad routine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BA8695-E068-184E-BB3B-C853FD4C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0" y="2509417"/>
            <a:ext cx="3051667" cy="4064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D01F09-6473-0645-A50D-76F71B14A9C0}"/>
                  </a:ext>
                </a:extLst>
              </p:cNvPr>
              <p:cNvSpPr txBox="1"/>
              <p:nvPr/>
            </p:nvSpPr>
            <p:spPr>
              <a:xfrm>
                <a:off x="3732574" y="2739525"/>
                <a:ext cx="37226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=7529.1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1.98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D01F09-6473-0645-A50D-76F71B14A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74" y="2739525"/>
                <a:ext cx="3722686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B919123-2042-3448-A5D9-A6530FB5AD92}"/>
              </a:ext>
            </a:extLst>
          </p:cNvPr>
          <p:cNvSpPr txBox="1"/>
          <p:nvPr/>
        </p:nvSpPr>
        <p:spPr>
          <a:xfrm>
            <a:off x="3732574" y="3656811"/>
            <a:ext cx="4224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However, we know the source voltage is 7200 volts rather than the load, therefore we need to correct this</a:t>
            </a:r>
          </a:p>
        </p:txBody>
      </p:sp>
    </p:spTree>
    <p:extLst>
      <p:ext uri="{BB962C8B-B14F-4D97-AF65-F5344CB8AC3E}">
        <p14:creationId xmlns:p14="http://schemas.microsoft.com/office/powerpoint/2010/main" val="135753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369630" y="1485423"/>
            <a:ext cx="771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ratio of source to load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D01F09-6473-0645-A50D-76F71B14A9C0}"/>
                  </a:ext>
                </a:extLst>
              </p:cNvPr>
              <p:cNvSpPr txBox="1"/>
              <p:nvPr/>
            </p:nvSpPr>
            <p:spPr>
              <a:xfrm>
                <a:off x="2640014" y="3772522"/>
                <a:ext cx="3523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=0.9557 −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0.0331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D01F09-6473-0645-A50D-76F71B14A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014" y="3772522"/>
                <a:ext cx="3523465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14F9A-DFD4-424F-BA33-367B6D686DA9}"/>
                  </a:ext>
                </a:extLst>
              </p:cNvPr>
              <p:cNvSpPr txBox="1"/>
              <p:nvPr/>
            </p:nvSpPr>
            <p:spPr>
              <a:xfrm>
                <a:off x="2293637" y="2436738"/>
                <a:ext cx="3869842" cy="856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7529.1∠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1.98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∘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14F9A-DFD4-424F-BA33-367B6D686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37" y="2436738"/>
                <a:ext cx="3869842" cy="856453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AC02AB-822E-E742-9006-C3F8A6F67B12}"/>
              </a:ext>
            </a:extLst>
          </p:cNvPr>
          <p:cNvSpPr txBox="1"/>
          <p:nvPr/>
        </p:nvSpPr>
        <p:spPr>
          <a:xfrm>
            <a:off x="426770" y="4596111"/>
            <a:ext cx="7950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the to correct for a source voltage of 7200 V: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07C11-5CFA-074F-8B72-E06FD4F09450}"/>
                  </a:ext>
                </a:extLst>
              </p:cNvPr>
              <p:cNvSpPr txBox="1"/>
              <p:nvPr/>
            </p:nvSpPr>
            <p:spPr>
              <a:xfrm>
                <a:off x="2259427" y="5714015"/>
                <a:ext cx="35234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=0.9557 −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0.0331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07C11-5CFA-074F-8B72-E06FD4F0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427" y="5714015"/>
                <a:ext cx="3523465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540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84089-ED87-E045-9912-7EA376BC5243}"/>
              </a:ext>
            </a:extLst>
          </p:cNvPr>
          <p:cNvSpPr txBox="1"/>
          <p:nvPr/>
        </p:nvSpPr>
        <p:spPr>
          <a:xfrm>
            <a:off x="369630" y="1485423"/>
            <a:ext cx="771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ratio of source to load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07C11-5CFA-074F-8B72-E06FD4F09450}"/>
                  </a:ext>
                </a:extLst>
              </p:cNvPr>
              <p:cNvSpPr txBox="1"/>
              <p:nvPr/>
            </p:nvSpPr>
            <p:spPr>
              <a:xfrm>
                <a:off x="1563968" y="2671694"/>
                <a:ext cx="4964501" cy="1798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6885.2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1.98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6885.2∠−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1.98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6885.2∠−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1.98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6885.2∠−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1.98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6885.2∠−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1.98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07C11-5CFA-074F-8B72-E06FD4F0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968" y="2671694"/>
                <a:ext cx="4964501" cy="1798056"/>
              </a:xfrm>
              <a:prstGeom prst="rect">
                <a:avLst/>
              </a:prstGeom>
              <a:blipFill>
                <a:blip r:embed="rId3"/>
                <a:stretch>
                  <a:fillRect l="-510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7896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4F40-449D-7645-88AB-FB8099C1D4C6}"/>
              </a:ext>
            </a:extLst>
          </p:cNvPr>
          <p:cNvSpPr txBox="1"/>
          <p:nvPr/>
        </p:nvSpPr>
        <p:spPr>
          <a:xfrm>
            <a:off x="179388" y="1493949"/>
            <a:ext cx="7778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the algorithm again with the new start values produces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470B3-26BC-5640-98E5-4E9654DD98A7}"/>
                  </a:ext>
                </a:extLst>
              </p:cNvPr>
              <p:cNvSpPr txBox="1"/>
              <p:nvPr/>
            </p:nvSpPr>
            <p:spPr>
              <a:xfrm>
                <a:off x="721217" y="3429000"/>
                <a:ext cx="2943626" cy="1745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200.0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7064.4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−0.76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6959.2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−1.55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913.7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−1.81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6885.2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−1.98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470B3-26BC-5640-98E5-4E9654DD9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7" y="3429000"/>
                <a:ext cx="2943626" cy="1745286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94632-70AF-2C49-98AD-859FA678368F}"/>
                  </a:ext>
                </a:extLst>
              </p:cNvPr>
              <p:cNvSpPr txBox="1"/>
              <p:nvPr/>
            </p:nvSpPr>
            <p:spPr>
              <a:xfrm>
                <a:off x="4068807" y="4787012"/>
                <a:ext cx="4505589" cy="1745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80.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∠−31.7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126.9∠−25.7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134.3∠−30.8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76.0∠29.96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94632-70AF-2C49-98AD-859FA678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807" y="4787012"/>
                <a:ext cx="4505589" cy="1745286"/>
              </a:xfrm>
              <a:prstGeom prst="rect">
                <a:avLst/>
              </a:prstGeom>
              <a:blipFill>
                <a:blip r:embed="rId4"/>
                <a:stretch>
                  <a:fillRect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03F5E1-85C9-9141-B489-4FBAEB6086D6}"/>
                  </a:ext>
                </a:extLst>
              </p:cNvPr>
              <p:cNvSpPr txBox="1"/>
              <p:nvPr/>
            </p:nvSpPr>
            <p:spPr>
              <a:xfrm>
                <a:off x="4068807" y="2417125"/>
                <a:ext cx="4505589" cy="1772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417.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−29.32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∠−28.7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210.3∠−30.54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76.0∠−29.96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03F5E1-85C9-9141-B489-4FBAEB608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807" y="2417125"/>
                <a:ext cx="4505589" cy="1772793"/>
              </a:xfrm>
              <a:prstGeom prst="rect">
                <a:avLst/>
              </a:prstGeom>
              <a:blipFill>
                <a:blip r:embed="rId5"/>
                <a:stretch>
                  <a:fillRect b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421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Linear Ladder Network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544F40-449D-7645-88AB-FB8099C1D4C6}"/>
              </a:ext>
            </a:extLst>
          </p:cNvPr>
          <p:cNvSpPr txBox="1"/>
          <p:nvPr/>
        </p:nvSpPr>
        <p:spPr>
          <a:xfrm>
            <a:off x="179388" y="1493949"/>
            <a:ext cx="777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a voltage drop%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E9833-012F-534C-A77C-DBAB78D3D51B}"/>
                  </a:ext>
                </a:extLst>
              </p:cNvPr>
              <p:cNvSpPr txBox="1"/>
              <p:nvPr/>
            </p:nvSpPr>
            <p:spPr>
              <a:xfrm>
                <a:off x="450573" y="2560364"/>
                <a:ext cx="7236468" cy="8686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𝑣𝑑𝑟𝑜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×100=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7200−6885.2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DE9833-012F-534C-A77C-DBAB78D3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3" y="2560364"/>
                <a:ext cx="7236468" cy="868636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C1E74-7F09-CC42-A66D-DB48F58C6C5F}"/>
                  </a:ext>
                </a:extLst>
              </p:cNvPr>
              <p:cNvSpPr txBox="1"/>
              <p:nvPr/>
            </p:nvSpPr>
            <p:spPr>
              <a:xfrm>
                <a:off x="2730321" y="4803820"/>
                <a:ext cx="2959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𝑣𝑑𝑟𝑜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%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4.3716 %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7C1E74-7F09-CC42-A66D-DB48F58C6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321" y="4803820"/>
                <a:ext cx="2959015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714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92088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Ladder Iterative Power Flow </a:t>
            </a: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71A468A5-C57E-4B4E-BFFB-D74ADE4A1EA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4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231727"/>
            <a:ext cx="8702675" cy="543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power flow problem is a </a:t>
            </a:r>
            <a:r>
              <a:rPr lang="en-US" sz="2200" b="1" dirty="0"/>
              <a:t>nonlinear circuit analysis </a:t>
            </a:r>
            <a:r>
              <a:rPr lang="en-US" sz="2200" dirty="0"/>
              <a:t>problem as opposed to a linear circuit analysis problem that a student may be familiar with from a circuits class.</a:t>
            </a:r>
          </a:p>
          <a:p>
            <a:endParaRPr lang="en-US" sz="2200" dirty="0"/>
          </a:p>
          <a:p>
            <a:r>
              <a:rPr lang="en-US" sz="2200" b="1" dirty="0"/>
              <a:t>Power Flow Program</a:t>
            </a:r>
          </a:p>
          <a:p>
            <a:endParaRPr lang="en-US" sz="22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	Inputs: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Load power (kW &amp; </a:t>
            </a:r>
            <a:r>
              <a:rPr lang="en-US" sz="2200" dirty="0" err="1"/>
              <a:t>kvar</a:t>
            </a:r>
            <a:r>
              <a:rPr lang="en-US" sz="2200" dirty="0"/>
              <a:t>, kW &amp; pf, or kVA &amp; pf)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Equipment impedances and connections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Source voltage levels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2200" dirty="0"/>
              <a:t>Outputs (calculates):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voltages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currents</a:t>
            </a:r>
          </a:p>
          <a:p>
            <a:pPr marL="2171700" lvl="4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System power flows and losses	</a:t>
            </a:r>
            <a:r>
              <a:rPr lang="en-US" dirty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972975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231727"/>
            <a:ext cx="87026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following shows a nonlinear network. This is similar to the linear network covered in the previous module, however, the loads are now </a:t>
            </a:r>
            <a:r>
              <a:rPr lang="en-US" sz="2200" b="1" dirty="0"/>
              <a:t>constant power </a:t>
            </a:r>
            <a:r>
              <a:rPr lang="en-US" sz="2200" dirty="0"/>
              <a:t>loads rather than constant impedance. </a:t>
            </a:r>
          </a:p>
          <a:p>
            <a:endParaRPr lang="en-US" sz="2200" dirty="0"/>
          </a:p>
          <a:p>
            <a:r>
              <a:rPr lang="en-US" sz="2200" dirty="0"/>
              <a:t>	</a:t>
            </a:r>
            <a:r>
              <a:rPr lang="en-US" dirty="0"/>
              <a:t>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69" y="2852897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3207837" y="4721651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467243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231727"/>
            <a:ext cx="870267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Due to the nonlinear nature of the network, we will now have to iterative towards a solution. </a:t>
            </a:r>
          </a:p>
          <a:p>
            <a:endParaRPr lang="en-US" sz="2200" dirty="0"/>
          </a:p>
          <a:p>
            <a:r>
              <a:rPr lang="en-US" sz="2200" dirty="0"/>
              <a:t>This iterative process is called the </a:t>
            </a:r>
            <a:r>
              <a:rPr lang="en-US" sz="2200" b="1" dirty="0"/>
              <a:t>forward sweep-backward sweep.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	</a:t>
            </a:r>
            <a:r>
              <a:rPr lang="en-US" dirty="0"/>
              <a:t>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9" y="3502018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5456996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282935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Voltage Drop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504859"/>
            <a:ext cx="8702675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distribution systems, a feeder provides service to unbalanced three-phase, two-phase, and single-phase loads over untransposed three-phase, two-phase, and single-phase line segments.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Leads to unbalanced three-phase voltages and currents.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Requires accurate modeling, for highest fidelity models symmetrical components will not work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 an approximate model will suffice. These models assume: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Balanced loads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Perfectly transposed line segments.</a:t>
            </a:r>
          </a:p>
        </p:txBody>
      </p:sp>
    </p:spTree>
    <p:extLst>
      <p:ext uri="{BB962C8B-B14F-4D97-AF65-F5344CB8AC3E}">
        <p14:creationId xmlns:p14="http://schemas.microsoft.com/office/powerpoint/2010/main" val="774945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2" y="1231727"/>
                <a:ext cx="8702675" cy="2154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the forward sweep, we will start by assuming all currents are zero and compute the voltage at all of the nodes</a:t>
                </a:r>
              </a:p>
              <a:p>
                <a:endParaRPr lang="en-US" sz="220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+0=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200" dirty="0"/>
                  <a:t>	</a:t>
                </a:r>
              </a:p>
              <a:p>
                <a:pPr algn="ctr"/>
                <a:endParaRPr lang="en-US" sz="22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3…,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	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2" y="1231727"/>
                <a:ext cx="8702675" cy="2154436"/>
              </a:xfrm>
              <a:prstGeom prst="rect">
                <a:avLst/>
              </a:prstGeom>
              <a:blipFill>
                <a:blip r:embed="rId3"/>
                <a:stretch>
                  <a:fillRect l="-875" t="-1170" b="-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9" y="4363407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6318385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64044-54A3-E84B-942E-6B5597C46C77}"/>
              </a:ext>
            </a:extLst>
          </p:cNvPr>
          <p:cNvCxnSpPr>
            <a:cxnSpLocks/>
          </p:cNvCxnSpPr>
          <p:nvPr/>
        </p:nvCxnSpPr>
        <p:spPr bwMode="auto">
          <a:xfrm>
            <a:off x="3126031" y="4290389"/>
            <a:ext cx="194955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3D31B-FC2E-BF4E-B1F4-3D036A0CCD52}"/>
              </a:ext>
            </a:extLst>
          </p:cNvPr>
          <p:cNvSpPr txBox="1"/>
          <p:nvPr/>
        </p:nvSpPr>
        <p:spPr>
          <a:xfrm>
            <a:off x="2915478" y="3591337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Forward Sweep</a:t>
            </a:r>
          </a:p>
        </p:txBody>
      </p:sp>
    </p:spTree>
    <p:extLst>
      <p:ext uri="{BB962C8B-B14F-4D97-AF65-F5344CB8AC3E}">
        <p14:creationId xmlns:p14="http://schemas.microsoft.com/office/powerpoint/2010/main" val="1680889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2" y="1231727"/>
                <a:ext cx="8702675" cy="2942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After the forward sweep, we will then compute all load currents using the following equation </a:t>
                </a:r>
              </a:p>
              <a:p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	</a:t>
                </a:r>
                <a:r>
                  <a:rPr lang="en-US" dirty="0"/>
                  <a:t>	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−1,…2</m:t>
                    </m:r>
                  </m:oMath>
                </a14:m>
                <a:r>
                  <a:rPr lang="en-US" dirty="0"/>
                  <a:t>	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2" y="1231727"/>
                <a:ext cx="8702675" cy="2942665"/>
              </a:xfrm>
              <a:prstGeom prst="rect">
                <a:avLst/>
              </a:prstGeom>
              <a:blipFill>
                <a:blip r:embed="rId3"/>
                <a:stretch>
                  <a:fillRect l="-875" t="-858" r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9" y="4138119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6093097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1291995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231727"/>
            <a:ext cx="870267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backward sweep will then compute all currents all the way back to the source current </a:t>
            </a:r>
          </a:p>
          <a:p>
            <a:r>
              <a:rPr lang="en-US" sz="2200" dirty="0"/>
              <a:t>	</a:t>
            </a:r>
            <a:r>
              <a:rPr lang="en-US" dirty="0"/>
              <a:t>	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9" y="3502018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5456996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64044-54A3-E84B-942E-6B5597C46C7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93774" y="3429000"/>
            <a:ext cx="18008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3D31B-FC2E-BF4E-B1F4-3D036A0CCD52}"/>
              </a:ext>
            </a:extLst>
          </p:cNvPr>
          <p:cNvSpPr txBox="1"/>
          <p:nvPr/>
        </p:nvSpPr>
        <p:spPr>
          <a:xfrm>
            <a:off x="2915478" y="2729948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Backward Sweep</a:t>
            </a:r>
          </a:p>
        </p:txBody>
      </p:sp>
    </p:spTree>
    <p:extLst>
      <p:ext uri="{BB962C8B-B14F-4D97-AF65-F5344CB8AC3E}">
        <p14:creationId xmlns:p14="http://schemas.microsoft.com/office/powerpoint/2010/main" val="1111193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2" y="1231727"/>
                <a:ext cx="8702675" cy="3477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These currents can be calculated starting at the last node working backwards, using the equation 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−1,…2</m:t>
                    </m:r>
                  </m:oMath>
                </a14:m>
                <a:r>
                  <a:rPr lang="en-US" sz="2000" dirty="0"/>
                  <a:t>	</a:t>
                </a:r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	</a:t>
                </a:r>
                <a:r>
                  <a:rPr lang="en-US" dirty="0"/>
                  <a:t>	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2" y="1231727"/>
                <a:ext cx="8702675" cy="3477875"/>
              </a:xfrm>
              <a:prstGeom prst="rect">
                <a:avLst/>
              </a:prstGeom>
              <a:blipFill>
                <a:blip r:embed="rId3"/>
                <a:stretch>
                  <a:fillRect l="-875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9" y="4177879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6132857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</p:spTree>
    <p:extLst>
      <p:ext uri="{BB962C8B-B14F-4D97-AF65-F5344CB8AC3E}">
        <p14:creationId xmlns:p14="http://schemas.microsoft.com/office/powerpoint/2010/main" val="3446071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2" y="1231727"/>
                <a:ext cx="8702675" cy="29844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then perform the forward sweep again, except this time the currents are nonzero so we will use KVL to calculate each voltage using </a:t>
                </a:r>
              </a:p>
              <a:p>
                <a:r>
                  <a:rPr lang="en-US" sz="2200" dirty="0"/>
                  <a:t>	</a:t>
                </a:r>
                <a:r>
                  <a:rPr lang="en-US" dirty="0"/>
                  <a:t>	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 3…,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	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2" y="1231727"/>
                <a:ext cx="8702675" cy="2984407"/>
              </a:xfrm>
              <a:prstGeom prst="rect">
                <a:avLst/>
              </a:prstGeom>
              <a:blipFill>
                <a:blip r:embed="rId3"/>
                <a:stretch>
                  <a:fillRect l="-875" t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ABDA791-8C28-9749-86DF-8949EA00B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9" y="4575440"/>
            <a:ext cx="7523731" cy="20380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C1C19-B7F5-5C45-AA15-DF600054A2B8}"/>
              </a:ext>
            </a:extLst>
          </p:cNvPr>
          <p:cNvSpPr txBox="1"/>
          <p:nvPr/>
        </p:nvSpPr>
        <p:spPr>
          <a:xfrm>
            <a:off x="2990695" y="6530418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Nonlinear Ladder Network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64044-54A3-E84B-942E-6B5597C46C77}"/>
              </a:ext>
            </a:extLst>
          </p:cNvPr>
          <p:cNvCxnSpPr>
            <a:cxnSpLocks/>
          </p:cNvCxnSpPr>
          <p:nvPr/>
        </p:nvCxnSpPr>
        <p:spPr bwMode="auto">
          <a:xfrm>
            <a:off x="3126031" y="4608438"/>
            <a:ext cx="1949552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663D31B-FC2E-BF4E-B1F4-3D036A0CCD52}"/>
              </a:ext>
            </a:extLst>
          </p:cNvPr>
          <p:cNvSpPr txBox="1"/>
          <p:nvPr/>
        </p:nvSpPr>
        <p:spPr>
          <a:xfrm>
            <a:off x="2915478" y="4002150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Forward Sweep</a:t>
            </a:r>
          </a:p>
        </p:txBody>
      </p:sp>
    </p:spTree>
    <p:extLst>
      <p:ext uri="{BB962C8B-B14F-4D97-AF65-F5344CB8AC3E}">
        <p14:creationId xmlns:p14="http://schemas.microsoft.com/office/powerpoint/2010/main" val="4159310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2" y="1231727"/>
                <a:ext cx="8702675" cy="3832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then continue to iterate through the forward sweep-backward sweep until our solution has converged. That is </a:t>
                </a:r>
              </a:p>
              <a:p>
                <a:endParaRPr lang="en-US" sz="2200" dirty="0"/>
              </a:p>
              <a:p>
                <a:r>
                  <a:rPr lang="en-US" dirty="0"/>
                  <a:t>	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𝑒𝑟𝑟𝑜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𝑛𝑜𝑚𝑖𝑛𝑎𝑙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𝑠𝑝𝑒𝑐𝑖𝑓𝑖𝑒𝑑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𝑡𝑜𝑙𝑒𝑟𝑎𝑛𝑐𝑒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iteration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iterative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process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2" y="1231727"/>
                <a:ext cx="8702675" cy="3832459"/>
              </a:xfrm>
              <a:prstGeom prst="rect">
                <a:avLst/>
              </a:prstGeom>
              <a:blipFill>
                <a:blip r:embed="rId3"/>
                <a:stretch>
                  <a:fillRect l="-1166" t="-660" b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586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231727"/>
            <a:ext cx="870267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For an example, we will use the same system as in the linear network example, but will change the loads to be constant power.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F7444-411E-B541-B20C-2858AF88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8" y="4399633"/>
            <a:ext cx="7523731" cy="2038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BB65C-1A3D-514E-A47C-F595A408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999" y="2181385"/>
            <a:ext cx="5274901" cy="2038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45E898-F774-BE49-9C3A-542AF1A7F1B1}"/>
                  </a:ext>
                </a:extLst>
              </p:cNvPr>
              <p:cNvSpPr txBox="1"/>
              <p:nvPr/>
            </p:nvSpPr>
            <p:spPr>
              <a:xfrm>
                <a:off x="692373" y="2385219"/>
                <a:ext cx="15960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=7200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45E898-F774-BE49-9C3A-542AF1A7F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3" y="2385219"/>
                <a:ext cx="159607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2301E7-835B-1744-A5B2-66F2D14B6E15}"/>
                  </a:ext>
                </a:extLst>
              </p:cNvPr>
              <p:cNvSpPr txBox="1"/>
              <p:nvPr/>
            </p:nvSpPr>
            <p:spPr>
              <a:xfrm>
                <a:off x="692373" y="3988582"/>
                <a:ext cx="1804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2301E7-835B-1744-A5B2-66F2D14B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3" y="3988582"/>
                <a:ext cx="180485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00F4B3-4753-C846-A113-4D9A79D1BBE0}"/>
              </a:ext>
            </a:extLst>
          </p:cNvPr>
          <p:cNvSpPr txBox="1"/>
          <p:nvPr/>
        </p:nvSpPr>
        <p:spPr>
          <a:xfrm>
            <a:off x="233915" y="3117651"/>
            <a:ext cx="343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convergence tolerance will be </a:t>
            </a:r>
          </a:p>
        </p:txBody>
      </p:sp>
    </p:spTree>
    <p:extLst>
      <p:ext uri="{BB962C8B-B14F-4D97-AF65-F5344CB8AC3E}">
        <p14:creationId xmlns:p14="http://schemas.microsoft.com/office/powerpoint/2010/main" val="2895595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43503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Starting with a voltages and currents equal to zero for the zero</a:t>
                </a:r>
                <a:r>
                  <a:rPr lang="en-US" sz="2200" baseline="30000" dirty="0"/>
                  <a:t>th</a:t>
                </a:r>
                <a:r>
                  <a:rPr lang="en-US" sz="2200" dirty="0"/>
                  <a:t> iteration i.e. </a:t>
                </a:r>
              </a:p>
              <a:p>
                <a:endParaRPr lang="en-US" sz="2200" baseline="30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4350358"/>
              </a:xfrm>
              <a:prstGeom prst="rect">
                <a:avLst/>
              </a:prstGeom>
              <a:blipFill>
                <a:blip r:embed="rId3"/>
                <a:stretch>
                  <a:fillRect l="-2010" t="-581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060" y="1231727"/>
            <a:ext cx="3227840" cy="51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4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5401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For the first forward sweep, since all currents are zero we get </a:t>
                </a:r>
              </a:p>
              <a:p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7200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7200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7200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7200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Before calculating our currents we need to check our error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𝑛𝑜𝑚𝑖𝑛𝑎𝑙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5401222"/>
              </a:xfrm>
              <a:prstGeom prst="rect">
                <a:avLst/>
              </a:prstGeom>
              <a:blipFill>
                <a:blip r:embed="rId3"/>
                <a:stretch>
                  <a:fillRect l="-1508" t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40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5447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Then calculating the load currents with </a:t>
                </a:r>
              </a:p>
              <a:p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we get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81.0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−30.96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127.3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−25.87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131.0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−32.01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76.2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−30.07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5447453"/>
              </a:xfrm>
              <a:prstGeom prst="rect">
                <a:avLst/>
              </a:prstGeom>
              <a:blipFill>
                <a:blip r:embed="rId3"/>
                <a:stretch>
                  <a:fillRect l="-1508" t="-464" r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Voltage Drop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0662" y="1504859"/>
            <a:ext cx="8702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line-to-neutral equivalent circuit of a three-phase line segment serving a balanced three-phase load is shown below: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31" y="2335856"/>
            <a:ext cx="6260510" cy="20295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529" y="4734694"/>
            <a:ext cx="394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Voltage drop </a:t>
            </a:r>
            <a:r>
              <a:rPr lang="en-US" dirty="0"/>
              <a:t>is defined 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67272-BBD2-3940-B217-3849B05F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217" y="5471353"/>
            <a:ext cx="2999668" cy="96185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7042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471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then perform the backward sweep using </a:t>
                </a:r>
              </a:p>
              <a:p>
                <a:endParaRPr lang="en-US" sz="2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r>
                  <a:rPr lang="en-US" sz="2200" dirty="0"/>
                  <a:t>we get </a:t>
                </a:r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15.2∠</m:t>
                                </m:r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−29.57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334.2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−29.23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207.2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−31.29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76.2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−30.07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0.00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4711226"/>
              </a:xfrm>
              <a:prstGeom prst="rect">
                <a:avLst/>
              </a:prstGeom>
              <a:blipFill>
                <a:blip r:embed="rId3"/>
                <a:stretch>
                  <a:fillRect l="-1508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73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5622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then increment the iteration </a:t>
                </a:r>
                <a:r>
                  <a:rPr lang="en-US" sz="2200" i="1" dirty="0"/>
                  <a:t>n</a:t>
                </a:r>
                <a:r>
                  <a:rPr lang="en-US" sz="2200" dirty="0"/>
                  <a:t> and run through he sweep again, i.e. </a:t>
                </a:r>
              </a:p>
              <a:p>
                <a:endParaRPr lang="en-US" sz="2200" dirty="0"/>
              </a:p>
              <a:p>
                <a:r>
                  <a:rPr lang="en-US" sz="2200" b="1" dirty="0"/>
                  <a:t>Forward Sweep</a:t>
                </a:r>
              </a:p>
              <a:p>
                <a:endParaRPr lang="en-US" sz="22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endParaRPr lang="en-US" sz="2200" b="1" dirty="0"/>
              </a:p>
              <a:p>
                <a:r>
                  <a:rPr lang="en-US" sz="2200" b="1" dirty="0"/>
                  <a:t>Check convergence criteria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𝑛𝑜𝑚𝑖𝑛𝑎𝑙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2200" b="1" dirty="0"/>
              </a:p>
              <a:p>
                <a:endParaRPr lang="en-US" sz="2200" dirty="0"/>
              </a:p>
              <a:p>
                <a:r>
                  <a:rPr lang="en-US" sz="2200" b="1" dirty="0"/>
                  <a:t>If no, update ”old” voltages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5622758"/>
              </a:xfrm>
              <a:prstGeom prst="rect">
                <a:avLst/>
              </a:prstGeom>
              <a:blipFill>
                <a:blip r:embed="rId2"/>
                <a:stretch>
                  <a:fillRect l="-1508" t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2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5069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We then increment the iteration </a:t>
                </a:r>
                <a:r>
                  <a:rPr lang="en-US" sz="2200" i="1" dirty="0"/>
                  <a:t>n</a:t>
                </a:r>
                <a:r>
                  <a:rPr lang="en-US" sz="2200" dirty="0"/>
                  <a:t> and run through he sweep again, i.e. </a:t>
                </a:r>
              </a:p>
              <a:p>
                <a:endParaRPr lang="en-US" sz="2200" dirty="0"/>
              </a:p>
              <a:p>
                <a:r>
                  <a:rPr lang="en-US" sz="2200" b="1" dirty="0"/>
                  <a:t>Then calculate load currents</a:t>
                </a:r>
              </a:p>
              <a:p>
                <a:endParaRPr lang="en-US" sz="2200" b="1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𝐼𝐿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b="1" dirty="0"/>
                  <a:t> </a:t>
                </a: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Backward sweep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b="1" dirty="0"/>
                  <a:t>Increment iteration </a:t>
                </a:r>
                <a:r>
                  <a:rPr lang="en-US" sz="2200" b="1" i="1" dirty="0"/>
                  <a:t>n</a:t>
                </a:r>
                <a:r>
                  <a:rPr lang="en-US" sz="2200" b="1" dirty="0"/>
                  <a:t> and repeat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5069401"/>
              </a:xfrm>
              <a:prstGeom prst="rect">
                <a:avLst/>
              </a:prstGeom>
              <a:blipFill>
                <a:blip r:embed="rId2"/>
                <a:stretch>
                  <a:fillRect l="-1508" t="-499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74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55006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/>
                  <a:t>After four iterations our solution converges with </a:t>
                </a:r>
              </a:p>
              <a:p>
                <a:endParaRPr lang="en-US" sz="2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200" dirty="0"/>
              </a:p>
              <a:p>
                <a:pPr algn="ctr"/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7057.1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0.75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6944.6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1.53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6896.3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1.78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6865.5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1.96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82.6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31.72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132.0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27.39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136.8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−33.79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79.9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32.02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5500608"/>
              </a:xfrm>
              <a:prstGeom prst="rect">
                <a:avLst/>
              </a:prstGeom>
              <a:blipFill>
                <a:blip r:embed="rId2"/>
                <a:stretch>
                  <a:fillRect l="-1508" t="-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34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>
                <a:latin typeface="Arial" panose="020B0604020202020204" pitchFamily="34" charset="0"/>
              </a:rPr>
              <a:t>Ladder Iterative Power Flow</a:t>
            </a:r>
            <a:endParaRPr lang="en-US" altLang="en-US" sz="2600" dirty="0">
              <a:latin typeface="Arial" panose="020B0604020202020204" pitchFamily="34" charset="0"/>
            </a:endParaRP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0663" y="1231727"/>
                <a:ext cx="5042386" cy="32873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30.9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−31.11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348.3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∠</m:t>
                                </m:r>
                                <m:sSup>
                                  <m:sSup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30.96</m:t>
                                    </m:r>
                                  </m:e>
                                  <m:sup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∘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216.7</m:t>
                                    </m:r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  <m:t>33.13</m:t>
                                        </m:r>
                                      </m:e>
                                      <m:sup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79.9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−32.02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∠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0.00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∘</m:t>
                                        </m:r>
                                      </m:sup>
                                    </m:sSup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000" dirty="0"/>
              </a:p>
              <a:p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𝑑𝑟𝑜𝑝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%=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×100%=4.6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6 %</m:t>
                      </m:r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63" y="1231727"/>
                <a:ext cx="5042386" cy="3287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072FA7-6CF4-2740-9462-74DEB615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811" y="1316521"/>
            <a:ext cx="3432313" cy="5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9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901D8-CFE0-7643-85B2-3FFF6398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35" y="902525"/>
            <a:ext cx="7924800" cy="838200"/>
          </a:xfrm>
        </p:spPr>
        <p:txBody>
          <a:bodyPr/>
          <a:lstStyle/>
          <a:p>
            <a:r>
              <a:rPr lang="en-US" dirty="0"/>
              <a:t>Reference Materials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0BFF7-3C0F-2142-8C32-E92D6870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E238ED-879C-471C-B8CD-E12AA108A34A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1DD18-68DD-DE4A-AFFB-5C1E7241E323}"/>
              </a:ext>
            </a:extLst>
          </p:cNvPr>
          <p:cNvSpPr txBox="1"/>
          <p:nvPr/>
        </p:nvSpPr>
        <p:spPr>
          <a:xfrm>
            <a:off x="203035" y="1740725"/>
            <a:ext cx="8217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[1] "Power transmission lines" by Oran </a:t>
            </a:r>
            <a:r>
              <a:rPr lang="en-US" sz="1800" dirty="0" err="1"/>
              <a:t>Viriyincy</a:t>
            </a:r>
            <a:r>
              <a:rPr lang="en-US" sz="1800" dirty="0"/>
              <a:t> is licensed under CC BY-SA 2.0.</a:t>
            </a:r>
          </a:p>
          <a:p>
            <a:endParaRPr lang="en-US" sz="1800" dirty="0"/>
          </a:p>
          <a:p>
            <a:r>
              <a:rPr lang="en-US" sz="1800" dirty="0"/>
              <a:t>[2] "Telephone-Pole-and-Electric-Powerlines-with-Cloudy-Storm-Sky" by Captain </a:t>
            </a:r>
            <a:r>
              <a:rPr lang="en-US" sz="1800" dirty="0" err="1"/>
              <a:t>Kimo</a:t>
            </a:r>
            <a:r>
              <a:rPr lang="en-US" sz="1800" dirty="0"/>
              <a:t> is licensed under CC BY-NC-ND 2.0.</a:t>
            </a:r>
          </a:p>
        </p:txBody>
      </p:sp>
    </p:spTree>
    <p:extLst>
      <p:ext uri="{BB962C8B-B14F-4D97-AF65-F5344CB8AC3E}">
        <p14:creationId xmlns:p14="http://schemas.microsoft.com/office/powerpoint/2010/main" val="66933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Voltage Drop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1325" y="4517579"/>
            <a:ext cx="870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Using KVL we have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8B44C5-1D0D-354F-A585-1EC0C1A8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48" y="1691625"/>
            <a:ext cx="6772153" cy="2317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62204D-1173-5B4D-9F3A-6B2AEBDD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78" y="4437773"/>
            <a:ext cx="3134443" cy="55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Voltage Drop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662" y="1728420"/>
            <a:ext cx="870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Using phasors we can approximate voltage drop: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2204D-1173-5B4D-9F3A-6B2AEBDD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62" y="2698111"/>
            <a:ext cx="3134443" cy="559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7F9989-7776-414B-8CAA-872236555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93" y="3429000"/>
            <a:ext cx="6318579" cy="2006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D1064-B45F-CB40-BAB9-CF1624F8CB62}"/>
              </a:ext>
            </a:extLst>
          </p:cNvPr>
          <p:cNvSpPr/>
          <p:nvPr/>
        </p:nvSpPr>
        <p:spPr>
          <a:xfrm>
            <a:off x="220662" y="5624858"/>
            <a:ext cx="8702675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Note: Most power systems loads are lagging, so the current lags the voltage at the load.</a:t>
            </a:r>
          </a:p>
        </p:txBody>
      </p:sp>
    </p:spTree>
    <p:extLst>
      <p:ext uri="{BB962C8B-B14F-4D97-AF65-F5344CB8AC3E}">
        <p14:creationId xmlns:p14="http://schemas.microsoft.com/office/powerpoint/2010/main" val="92795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Voltage Drop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9386" y="3696873"/>
                <a:ext cx="8702675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As long as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/>
                  <a:t> is small, as is the case with most distribution circuits, we can say that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6" y="3696873"/>
                <a:ext cx="8702675" cy="707886"/>
              </a:xfrm>
              <a:prstGeom prst="rect">
                <a:avLst/>
              </a:prstGeom>
              <a:blipFill>
                <a:blip r:embed="rId3"/>
                <a:stretch>
                  <a:fillRect l="-583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57F9989-7776-414B-8CAA-872236555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435" y="1437995"/>
            <a:ext cx="6318579" cy="20069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7D72E4-1834-3241-8015-54689DA49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153" y="5039897"/>
            <a:ext cx="2736666" cy="1021144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36874235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17600</TotalTime>
  <Words>2254</Words>
  <Application>Microsoft Macintosh PowerPoint</Application>
  <PresentationFormat>On-screen Show (4:3)</PresentationFormat>
  <Paragraphs>491</Paragraphs>
  <Slides>65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CMSS10</vt:lpstr>
      <vt:lpstr>Georgia</vt:lpstr>
      <vt:lpstr>Times New Roman</vt:lpstr>
      <vt:lpstr>Wingdings</vt:lpstr>
      <vt:lpstr>Blank Presentation</vt:lpstr>
      <vt:lpstr>PowerPoint Presentation</vt:lpstr>
      <vt:lpstr>Outline</vt:lpstr>
      <vt:lpstr>PowerPoint Presentation</vt:lpstr>
      <vt:lpstr>Voltage drop</vt:lpstr>
      <vt:lpstr>Voltage Drop</vt:lpstr>
      <vt:lpstr>Voltage Drop</vt:lpstr>
      <vt:lpstr>Voltage Drop</vt:lpstr>
      <vt:lpstr>Voltage Drop</vt:lpstr>
      <vt:lpstr>Voltage Drop</vt:lpstr>
      <vt:lpstr>PowerPoint Presentation</vt:lpstr>
      <vt:lpstr>PowerPoint Presentation</vt:lpstr>
      <vt:lpstr>PowerPoint Presentation</vt:lpstr>
      <vt:lpstr>Line impedance</vt:lpstr>
      <vt:lpstr>Line impedance</vt:lpstr>
      <vt:lpstr>Line impedance</vt:lpstr>
      <vt:lpstr>PowerPoint Presentation</vt:lpstr>
      <vt:lpstr>Line impedance</vt:lpstr>
      <vt:lpstr>PowerPoint Presentation</vt:lpstr>
      <vt:lpstr>Line impedance</vt:lpstr>
      <vt:lpstr>Line impedance</vt:lpstr>
      <vt:lpstr>Line impedance</vt:lpstr>
      <vt:lpstr>Line impedance</vt:lpstr>
      <vt:lpstr>Line impedance</vt:lpstr>
      <vt:lpstr>Line impedance</vt:lpstr>
      <vt:lpstr>Line impedance</vt:lpstr>
      <vt:lpstr>Line impedance</vt:lpstr>
      <vt:lpstr>Three-Phase Circuit Calculations</vt:lpstr>
      <vt:lpstr>Three-Phase Circuit Calculations</vt:lpstr>
      <vt:lpstr>Three-Phase Circuit Calculations</vt:lpstr>
      <vt:lpstr>Three-Phase Circuit Calculations</vt:lpstr>
      <vt:lpstr>Three-Phase Circuit Calculations</vt:lpstr>
      <vt:lpstr>Three-Phase Circuit Calculations</vt:lpstr>
      <vt:lpstr>Linear Ladder Network</vt:lpstr>
      <vt:lpstr>Distribution System Power Flow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Linear Ladder Network</vt:lpstr>
      <vt:lpstr>Ladder Iterative Power Flow 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Ladder Iterative Power Flow</vt:lpstr>
      <vt:lpstr>Reference Materials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Kerestes, Robert John</cp:lastModifiedBy>
  <cp:revision>416</cp:revision>
  <cp:lastPrinted>2015-09-22T18:21:53Z</cp:lastPrinted>
  <dcterms:created xsi:type="dcterms:W3CDTF">2008-08-13T18:21:14Z</dcterms:created>
  <dcterms:modified xsi:type="dcterms:W3CDTF">2022-05-31T16:30:50Z</dcterms:modified>
</cp:coreProperties>
</file>